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66" r:id="rId3"/>
    <p:sldId id="267" r:id="rId4"/>
    <p:sldId id="268" r:id="rId5"/>
    <p:sldId id="269" r:id="rId6"/>
    <p:sldId id="271" r:id="rId7"/>
    <p:sldId id="257" r:id="rId8"/>
    <p:sldId id="258" r:id="rId9"/>
    <p:sldId id="259" r:id="rId10"/>
    <p:sldId id="260" r:id="rId11"/>
    <p:sldId id="272" r:id="rId12"/>
    <p:sldId id="261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66"/>
    <a:srgbClr val="008080"/>
    <a:srgbClr val="006699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CFD067-B653-4F33-9FA3-2F3DBF11B2FC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57AD817-9489-414D-A1FC-A3AA1ADF5C4C}">
      <dgm:prSet phldrT="[Текст]" custT="1"/>
      <dgm:spPr/>
      <dgm:t>
        <a:bodyPr/>
        <a:lstStyle/>
        <a:p>
          <a:r>
            <a:rPr lang="kk-KZ" sz="1800" b="1" dirty="0" smtClean="0">
              <a:latin typeface="Times New Roman" pitchFamily="18" charset="0"/>
              <a:cs typeface="Times New Roman" pitchFamily="18" charset="0"/>
            </a:rPr>
            <a:t>Мұғалімдердің тобы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EAE9329-F628-4354-AC8D-74F2B43F730F}" type="parTrans" cxnId="{C30391E4-BB62-4F92-BE1B-55E25F891DEC}">
      <dgm:prSet/>
      <dgm:spPr/>
      <dgm:t>
        <a:bodyPr/>
        <a:lstStyle/>
        <a:p>
          <a:endParaRPr lang="ru-RU"/>
        </a:p>
      </dgm:t>
    </dgm:pt>
    <dgm:pt modelId="{0660F412-84D6-43FB-BD20-106F38D8C134}" type="sibTrans" cxnId="{C30391E4-BB62-4F92-BE1B-55E25F891DEC}">
      <dgm:prSet/>
      <dgm:spPr/>
      <dgm:t>
        <a:bodyPr/>
        <a:lstStyle/>
        <a:p>
          <a:endParaRPr lang="ru-RU"/>
        </a:p>
      </dgm:t>
    </dgm:pt>
    <dgm:pt modelId="{643D5AEF-414C-4BB1-AC29-CDB50A1F5343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Бірлесіп жоспарлау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08866F0-18B0-43E1-93F1-5E376EBA5CEC}" type="parTrans" cxnId="{D0436EE3-3953-490E-9D3B-7261CA0E2993}">
      <dgm:prSet/>
      <dgm:spPr/>
      <dgm:t>
        <a:bodyPr/>
        <a:lstStyle/>
        <a:p>
          <a:endParaRPr lang="ru-RU"/>
        </a:p>
      </dgm:t>
    </dgm:pt>
    <dgm:pt modelId="{B4FBCBF8-6F5A-46C3-8165-2C322FBCEBBC}" type="sibTrans" cxnId="{D0436EE3-3953-490E-9D3B-7261CA0E2993}">
      <dgm:prSet/>
      <dgm:spPr/>
      <dgm:t>
        <a:bodyPr/>
        <a:lstStyle/>
        <a:p>
          <a:endParaRPr lang="ru-RU"/>
        </a:p>
      </dgm:t>
    </dgm:pt>
    <dgm:pt modelId="{6ABAF412-2084-4D37-9783-044F684310C1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Оқыту</a:t>
          </a:r>
          <a:r>
            <a:rPr lang="kk-KZ" sz="1400" b="1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E1FA708D-56EF-45D0-9487-3E39047CC9DC}" type="parTrans" cxnId="{6C6BEBFB-20DC-453B-B506-85095EBF670F}">
      <dgm:prSet/>
      <dgm:spPr/>
      <dgm:t>
        <a:bodyPr/>
        <a:lstStyle/>
        <a:p>
          <a:endParaRPr lang="ru-RU"/>
        </a:p>
      </dgm:t>
    </dgm:pt>
    <dgm:pt modelId="{CF27EA77-B62E-497F-A9CA-48A32863971B}" type="sibTrans" cxnId="{6C6BEBFB-20DC-453B-B506-85095EBF670F}">
      <dgm:prSet/>
      <dgm:spPr/>
      <dgm:t>
        <a:bodyPr/>
        <a:lstStyle/>
        <a:p>
          <a:endParaRPr lang="ru-RU"/>
        </a:p>
      </dgm:t>
    </dgm:pt>
    <dgm:pt modelId="{ED20F511-D295-4535-A343-FC2E350D8AE4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Бақылау 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3650C57B-4549-404A-AFE5-A92A98DC6249}" type="parTrans" cxnId="{03C951CE-EC7E-4854-80B4-A1C4355C4E22}">
      <dgm:prSet/>
      <dgm:spPr/>
      <dgm:t>
        <a:bodyPr/>
        <a:lstStyle/>
        <a:p>
          <a:endParaRPr lang="ru-RU"/>
        </a:p>
      </dgm:t>
    </dgm:pt>
    <dgm:pt modelId="{A1FCF0DB-A221-48A1-9E41-FC008D8EA0B2}" type="sibTrans" cxnId="{03C951CE-EC7E-4854-80B4-A1C4355C4E22}">
      <dgm:prSet/>
      <dgm:spPr/>
      <dgm:t>
        <a:bodyPr/>
        <a:lstStyle/>
        <a:p>
          <a:endParaRPr lang="ru-RU"/>
        </a:p>
      </dgm:t>
    </dgm:pt>
    <dgm:pt modelId="{779D28E8-4D80-41FA-B3FC-A9C543CF533E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Педагогикалық дағдыны қалыптастырады.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F73DB6C-4112-4BCB-A3E3-4ECD0E6F3A6F}" type="parTrans" cxnId="{3505CE26-6884-41D7-B070-73C598AE2AA1}">
      <dgm:prSet/>
      <dgm:spPr/>
      <dgm:t>
        <a:bodyPr/>
        <a:lstStyle/>
        <a:p>
          <a:endParaRPr lang="ru-RU"/>
        </a:p>
      </dgm:t>
    </dgm:pt>
    <dgm:pt modelId="{67F8B9DC-2527-4B10-8C43-A7DBDA2E69D2}" type="sibTrans" cxnId="{3505CE26-6884-41D7-B070-73C598AE2AA1}">
      <dgm:prSet/>
      <dgm:spPr/>
      <dgm:t>
        <a:bodyPr/>
        <a:lstStyle/>
        <a:p>
          <a:endParaRPr lang="ru-RU"/>
        </a:p>
      </dgm:t>
    </dgm:pt>
    <dgm:pt modelId="{6367D951-F0B1-4A69-BEF7-2029A14071BD}">
      <dgm:prSet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Оқыту мен оқудың қорытындысы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603BBFB-683C-43E8-A8BA-AD8E8AFE9608}" type="parTrans" cxnId="{49B8F0A4-6D21-4AE6-BF74-E58BB0F6A919}">
      <dgm:prSet/>
      <dgm:spPr/>
      <dgm:t>
        <a:bodyPr/>
        <a:lstStyle/>
        <a:p>
          <a:endParaRPr lang="ru-RU"/>
        </a:p>
      </dgm:t>
    </dgm:pt>
    <dgm:pt modelId="{FC931D4F-560F-43C5-8085-59EBE629D529}" type="sibTrans" cxnId="{49B8F0A4-6D21-4AE6-BF74-E58BB0F6A919}">
      <dgm:prSet/>
      <dgm:spPr/>
      <dgm:t>
        <a:bodyPr/>
        <a:lstStyle/>
        <a:p>
          <a:endParaRPr lang="ru-RU"/>
        </a:p>
      </dgm:t>
    </dgm:pt>
    <dgm:pt modelId="{646F2DC0-2543-4A54-9ECB-6C8A70987367}">
      <dgm:prSet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Нәтиже презентациясы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8489562-69A5-4AE4-86FA-153E3E81BD83}" type="parTrans" cxnId="{5876D7E7-D082-4142-BDC3-9DCFB0936C8F}">
      <dgm:prSet/>
      <dgm:spPr/>
      <dgm:t>
        <a:bodyPr/>
        <a:lstStyle/>
        <a:p>
          <a:endParaRPr lang="ru-RU"/>
        </a:p>
      </dgm:t>
    </dgm:pt>
    <dgm:pt modelId="{A8FD395C-0DF5-460B-9B9A-96DB7087E850}" type="sibTrans" cxnId="{5876D7E7-D082-4142-BDC3-9DCFB0936C8F}">
      <dgm:prSet/>
      <dgm:spPr/>
      <dgm:t>
        <a:bodyPr/>
        <a:lstStyle/>
        <a:p>
          <a:endParaRPr lang="ru-RU"/>
        </a:p>
      </dgm:t>
    </dgm:pt>
    <dgm:pt modelId="{2171DA4F-F29B-4CE6-8277-C3CF45F776CB}" type="pres">
      <dgm:prSet presAssocID="{D4CFD067-B653-4F33-9FA3-2F3DBF11B2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A6CAF-B143-411D-A5D1-4400FB6D2314}" type="pres">
      <dgm:prSet presAssocID="{A57AD817-9489-414D-A1FC-A3AA1ADF5C4C}" presName="centerShape" presStyleLbl="node0" presStyleIdx="0" presStyleCnt="1"/>
      <dgm:spPr/>
      <dgm:t>
        <a:bodyPr/>
        <a:lstStyle/>
        <a:p>
          <a:endParaRPr lang="ru-RU"/>
        </a:p>
      </dgm:t>
    </dgm:pt>
    <dgm:pt modelId="{2C048C90-F94F-4B13-8732-BEDD5A4A9398}" type="pres">
      <dgm:prSet presAssocID="{643D5AEF-414C-4BB1-AC29-CDB50A1F5343}" presName="node" presStyleLbl="node1" presStyleIdx="0" presStyleCnt="6" custScaleX="1132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ED1686-BFEE-4FEC-B74C-69EDF0B32572}" type="pres">
      <dgm:prSet presAssocID="{643D5AEF-414C-4BB1-AC29-CDB50A1F5343}" presName="dummy" presStyleCnt="0"/>
      <dgm:spPr/>
    </dgm:pt>
    <dgm:pt modelId="{FB2E8A12-6EE3-4720-928F-317F0D7F94D6}" type="pres">
      <dgm:prSet presAssocID="{B4FBCBF8-6F5A-46C3-8165-2C322FBCEBBC}" presName="sibTrans" presStyleLbl="sibTrans2D1" presStyleIdx="0" presStyleCnt="6"/>
      <dgm:spPr/>
      <dgm:t>
        <a:bodyPr/>
        <a:lstStyle/>
        <a:p>
          <a:endParaRPr lang="ru-RU"/>
        </a:p>
      </dgm:t>
    </dgm:pt>
    <dgm:pt modelId="{A831197C-1F77-4DDB-826D-8ACB71A84D58}" type="pres">
      <dgm:prSet presAssocID="{6ABAF412-2084-4D37-9783-044F684310C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089FB1-B647-406F-B77F-8F752AFC5E95}" type="pres">
      <dgm:prSet presAssocID="{6ABAF412-2084-4D37-9783-044F684310C1}" presName="dummy" presStyleCnt="0"/>
      <dgm:spPr/>
    </dgm:pt>
    <dgm:pt modelId="{2F945EC2-0AC1-40B5-B26F-B90E62CA89EC}" type="pres">
      <dgm:prSet presAssocID="{CF27EA77-B62E-497F-A9CA-48A32863971B}" presName="sibTrans" presStyleLbl="sibTrans2D1" presStyleIdx="1" presStyleCnt="6" custScaleX="128436"/>
      <dgm:spPr/>
      <dgm:t>
        <a:bodyPr/>
        <a:lstStyle/>
        <a:p>
          <a:endParaRPr lang="ru-RU"/>
        </a:p>
      </dgm:t>
    </dgm:pt>
    <dgm:pt modelId="{F4EDBB7F-9757-48A1-A864-50CF0A18A8FE}" type="pres">
      <dgm:prSet presAssocID="{ED20F511-D295-4535-A343-FC2E350D8AE4}" presName="node" presStyleLbl="node1" presStyleIdx="2" presStyleCnt="6" custScaleX="1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DC0FB-1EB2-4959-8B67-998CAC82F962}" type="pres">
      <dgm:prSet presAssocID="{ED20F511-D295-4535-A343-FC2E350D8AE4}" presName="dummy" presStyleCnt="0"/>
      <dgm:spPr/>
    </dgm:pt>
    <dgm:pt modelId="{B881C95B-5878-4BDC-AEC0-24D9A635E9D0}" type="pres">
      <dgm:prSet presAssocID="{A1FCF0DB-A221-48A1-9E41-FC008D8EA0B2}" presName="sibTrans" presStyleLbl="sibTrans2D1" presStyleIdx="2" presStyleCnt="6"/>
      <dgm:spPr/>
      <dgm:t>
        <a:bodyPr/>
        <a:lstStyle/>
        <a:p>
          <a:endParaRPr lang="ru-RU"/>
        </a:p>
      </dgm:t>
    </dgm:pt>
    <dgm:pt modelId="{5CF02C69-A992-4E12-9959-22AF73DA4714}" type="pres">
      <dgm:prSet presAssocID="{6367D951-F0B1-4A69-BEF7-2029A14071BD}" presName="node" presStyleLbl="node1" presStyleIdx="3" presStyleCnt="6" custScaleX="123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C25DC7-43E3-4FCF-920E-4A73C4930BE4}" type="pres">
      <dgm:prSet presAssocID="{6367D951-F0B1-4A69-BEF7-2029A14071BD}" presName="dummy" presStyleCnt="0"/>
      <dgm:spPr/>
    </dgm:pt>
    <dgm:pt modelId="{4A445E6C-4695-4AA3-8103-4172F2114C1D}" type="pres">
      <dgm:prSet presAssocID="{FC931D4F-560F-43C5-8085-59EBE629D529}" presName="sibTrans" presStyleLbl="sibTrans2D1" presStyleIdx="3" presStyleCnt="6"/>
      <dgm:spPr/>
      <dgm:t>
        <a:bodyPr/>
        <a:lstStyle/>
        <a:p>
          <a:endParaRPr lang="ru-RU"/>
        </a:p>
      </dgm:t>
    </dgm:pt>
    <dgm:pt modelId="{E2F31AB3-DDB7-4DD6-B952-9011AC7EF657}" type="pres">
      <dgm:prSet presAssocID="{779D28E8-4D80-41FA-B3FC-A9C543CF533E}" presName="node" presStyleLbl="node1" presStyleIdx="4" presStyleCnt="6" custScaleX="1235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7722-90BD-48A0-AB10-176AACC46644}" type="pres">
      <dgm:prSet presAssocID="{779D28E8-4D80-41FA-B3FC-A9C543CF533E}" presName="dummy" presStyleCnt="0"/>
      <dgm:spPr/>
    </dgm:pt>
    <dgm:pt modelId="{CDA29781-163C-4C48-994A-2994481B12DB}" type="pres">
      <dgm:prSet presAssocID="{67F8B9DC-2527-4B10-8C43-A7DBDA2E69D2}" presName="sibTrans" presStyleLbl="sibTrans2D1" presStyleIdx="4" presStyleCnt="6" custScaleX="116857"/>
      <dgm:spPr/>
      <dgm:t>
        <a:bodyPr/>
        <a:lstStyle/>
        <a:p>
          <a:endParaRPr lang="ru-RU"/>
        </a:p>
      </dgm:t>
    </dgm:pt>
    <dgm:pt modelId="{DC7DFE97-CDAB-4D0F-81D3-AD41135F446D}" type="pres">
      <dgm:prSet presAssocID="{646F2DC0-2543-4A54-9ECB-6C8A7098736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EAF3A-B5C4-47FC-949B-187B8F3D3720}" type="pres">
      <dgm:prSet presAssocID="{646F2DC0-2543-4A54-9ECB-6C8A70987367}" presName="dummy" presStyleCnt="0"/>
      <dgm:spPr/>
    </dgm:pt>
    <dgm:pt modelId="{44236956-3BE0-416C-B68D-AA4C85027675}" type="pres">
      <dgm:prSet presAssocID="{A8FD395C-0DF5-460B-9B9A-96DB7087E850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C1F6E59F-56C1-4F4B-B5D1-1BE1CE103F63}" type="presOf" srcId="{A1FCF0DB-A221-48A1-9E41-FC008D8EA0B2}" destId="{B881C95B-5878-4BDC-AEC0-24D9A635E9D0}" srcOrd="0" destOrd="0" presId="urn:microsoft.com/office/officeart/2005/8/layout/radial6"/>
    <dgm:cxn modelId="{105F6959-85E8-4CD0-8BCA-62E72DB33CC3}" type="presOf" srcId="{D4CFD067-B653-4F33-9FA3-2F3DBF11B2FC}" destId="{2171DA4F-F29B-4CE6-8277-C3CF45F776CB}" srcOrd="0" destOrd="0" presId="urn:microsoft.com/office/officeart/2005/8/layout/radial6"/>
    <dgm:cxn modelId="{BA5E44DE-90D4-4DE7-95D2-6398005576D8}" type="presOf" srcId="{6ABAF412-2084-4D37-9783-044F684310C1}" destId="{A831197C-1F77-4DDB-826D-8ACB71A84D58}" srcOrd="0" destOrd="0" presId="urn:microsoft.com/office/officeart/2005/8/layout/radial6"/>
    <dgm:cxn modelId="{03C951CE-EC7E-4854-80B4-A1C4355C4E22}" srcId="{A57AD817-9489-414D-A1FC-A3AA1ADF5C4C}" destId="{ED20F511-D295-4535-A343-FC2E350D8AE4}" srcOrd="2" destOrd="0" parTransId="{3650C57B-4549-404A-AFE5-A92A98DC6249}" sibTransId="{A1FCF0DB-A221-48A1-9E41-FC008D8EA0B2}"/>
    <dgm:cxn modelId="{49B8F0A4-6D21-4AE6-BF74-E58BB0F6A919}" srcId="{A57AD817-9489-414D-A1FC-A3AA1ADF5C4C}" destId="{6367D951-F0B1-4A69-BEF7-2029A14071BD}" srcOrd="3" destOrd="0" parTransId="{A603BBFB-683C-43E8-A8BA-AD8E8AFE9608}" sibTransId="{FC931D4F-560F-43C5-8085-59EBE629D529}"/>
    <dgm:cxn modelId="{56B28FE4-DAB9-4321-9C43-F826E62C9890}" type="presOf" srcId="{FC931D4F-560F-43C5-8085-59EBE629D529}" destId="{4A445E6C-4695-4AA3-8103-4172F2114C1D}" srcOrd="0" destOrd="0" presId="urn:microsoft.com/office/officeart/2005/8/layout/radial6"/>
    <dgm:cxn modelId="{EAB641FC-51BC-4507-B147-4270CF5DAB64}" type="presOf" srcId="{6367D951-F0B1-4A69-BEF7-2029A14071BD}" destId="{5CF02C69-A992-4E12-9959-22AF73DA4714}" srcOrd="0" destOrd="0" presId="urn:microsoft.com/office/officeart/2005/8/layout/radial6"/>
    <dgm:cxn modelId="{59467E0C-DB53-458E-82C9-96B60AD227C1}" type="presOf" srcId="{643D5AEF-414C-4BB1-AC29-CDB50A1F5343}" destId="{2C048C90-F94F-4B13-8732-BEDD5A4A9398}" srcOrd="0" destOrd="0" presId="urn:microsoft.com/office/officeart/2005/8/layout/radial6"/>
    <dgm:cxn modelId="{AAB7A39A-80B1-4B4B-BC3C-3779CD9A831A}" type="presOf" srcId="{ED20F511-D295-4535-A343-FC2E350D8AE4}" destId="{F4EDBB7F-9757-48A1-A864-50CF0A18A8FE}" srcOrd="0" destOrd="0" presId="urn:microsoft.com/office/officeart/2005/8/layout/radial6"/>
    <dgm:cxn modelId="{7ACF7C9C-20DA-4DA7-9825-E34036265FA3}" type="presOf" srcId="{779D28E8-4D80-41FA-B3FC-A9C543CF533E}" destId="{E2F31AB3-DDB7-4DD6-B952-9011AC7EF657}" srcOrd="0" destOrd="0" presId="urn:microsoft.com/office/officeart/2005/8/layout/radial6"/>
    <dgm:cxn modelId="{C37A65B3-96B4-4AC0-96CC-ED76EC8A31B7}" type="presOf" srcId="{CF27EA77-B62E-497F-A9CA-48A32863971B}" destId="{2F945EC2-0AC1-40B5-B26F-B90E62CA89EC}" srcOrd="0" destOrd="0" presId="urn:microsoft.com/office/officeart/2005/8/layout/radial6"/>
    <dgm:cxn modelId="{C30391E4-BB62-4F92-BE1B-55E25F891DEC}" srcId="{D4CFD067-B653-4F33-9FA3-2F3DBF11B2FC}" destId="{A57AD817-9489-414D-A1FC-A3AA1ADF5C4C}" srcOrd="0" destOrd="0" parTransId="{8EAE9329-F628-4354-AC8D-74F2B43F730F}" sibTransId="{0660F412-84D6-43FB-BD20-106F38D8C134}"/>
    <dgm:cxn modelId="{0A2C7881-6060-48AE-B95C-6A9C65AAB13E}" type="presOf" srcId="{67F8B9DC-2527-4B10-8C43-A7DBDA2E69D2}" destId="{CDA29781-163C-4C48-994A-2994481B12DB}" srcOrd="0" destOrd="0" presId="urn:microsoft.com/office/officeart/2005/8/layout/radial6"/>
    <dgm:cxn modelId="{D0436EE3-3953-490E-9D3B-7261CA0E2993}" srcId="{A57AD817-9489-414D-A1FC-A3AA1ADF5C4C}" destId="{643D5AEF-414C-4BB1-AC29-CDB50A1F5343}" srcOrd="0" destOrd="0" parTransId="{E08866F0-18B0-43E1-93F1-5E376EBA5CEC}" sibTransId="{B4FBCBF8-6F5A-46C3-8165-2C322FBCEBBC}"/>
    <dgm:cxn modelId="{6C6BEBFB-20DC-453B-B506-85095EBF670F}" srcId="{A57AD817-9489-414D-A1FC-A3AA1ADF5C4C}" destId="{6ABAF412-2084-4D37-9783-044F684310C1}" srcOrd="1" destOrd="0" parTransId="{E1FA708D-56EF-45D0-9487-3E39047CC9DC}" sibTransId="{CF27EA77-B62E-497F-A9CA-48A32863971B}"/>
    <dgm:cxn modelId="{2A79C0E3-130A-4CBA-A17F-2FDE70902292}" type="presOf" srcId="{646F2DC0-2543-4A54-9ECB-6C8A70987367}" destId="{DC7DFE97-CDAB-4D0F-81D3-AD41135F446D}" srcOrd="0" destOrd="0" presId="urn:microsoft.com/office/officeart/2005/8/layout/radial6"/>
    <dgm:cxn modelId="{EE149B40-5241-4D92-B99D-F5A05B561839}" type="presOf" srcId="{A57AD817-9489-414D-A1FC-A3AA1ADF5C4C}" destId="{187A6CAF-B143-411D-A5D1-4400FB6D2314}" srcOrd="0" destOrd="0" presId="urn:microsoft.com/office/officeart/2005/8/layout/radial6"/>
    <dgm:cxn modelId="{3505CE26-6884-41D7-B070-73C598AE2AA1}" srcId="{A57AD817-9489-414D-A1FC-A3AA1ADF5C4C}" destId="{779D28E8-4D80-41FA-B3FC-A9C543CF533E}" srcOrd="4" destOrd="0" parTransId="{EF73DB6C-4112-4BCB-A3E3-4ECD0E6F3A6F}" sibTransId="{67F8B9DC-2527-4B10-8C43-A7DBDA2E69D2}"/>
    <dgm:cxn modelId="{73EE32EE-2430-43D4-8DF3-96A3D380959F}" type="presOf" srcId="{A8FD395C-0DF5-460B-9B9A-96DB7087E850}" destId="{44236956-3BE0-416C-B68D-AA4C85027675}" srcOrd="0" destOrd="0" presId="urn:microsoft.com/office/officeart/2005/8/layout/radial6"/>
    <dgm:cxn modelId="{5876D7E7-D082-4142-BDC3-9DCFB0936C8F}" srcId="{A57AD817-9489-414D-A1FC-A3AA1ADF5C4C}" destId="{646F2DC0-2543-4A54-9ECB-6C8A70987367}" srcOrd="5" destOrd="0" parTransId="{08489562-69A5-4AE4-86FA-153E3E81BD83}" sibTransId="{A8FD395C-0DF5-460B-9B9A-96DB7087E850}"/>
    <dgm:cxn modelId="{60939356-46C7-4A49-80F6-00F91AD1151E}" type="presOf" srcId="{B4FBCBF8-6F5A-46C3-8165-2C322FBCEBBC}" destId="{FB2E8A12-6EE3-4720-928F-317F0D7F94D6}" srcOrd="0" destOrd="0" presId="urn:microsoft.com/office/officeart/2005/8/layout/radial6"/>
    <dgm:cxn modelId="{752D43ED-42D2-40D4-BB1E-5A1ED89EA9AD}" type="presParOf" srcId="{2171DA4F-F29B-4CE6-8277-C3CF45F776CB}" destId="{187A6CAF-B143-411D-A5D1-4400FB6D2314}" srcOrd="0" destOrd="0" presId="urn:microsoft.com/office/officeart/2005/8/layout/radial6"/>
    <dgm:cxn modelId="{1E7B7020-EF12-4246-B058-092C3D7C22DC}" type="presParOf" srcId="{2171DA4F-F29B-4CE6-8277-C3CF45F776CB}" destId="{2C048C90-F94F-4B13-8732-BEDD5A4A9398}" srcOrd="1" destOrd="0" presId="urn:microsoft.com/office/officeart/2005/8/layout/radial6"/>
    <dgm:cxn modelId="{F8EF4591-DB92-4FCD-A4C7-78540CE33F29}" type="presParOf" srcId="{2171DA4F-F29B-4CE6-8277-C3CF45F776CB}" destId="{C3ED1686-BFEE-4FEC-B74C-69EDF0B32572}" srcOrd="2" destOrd="0" presId="urn:microsoft.com/office/officeart/2005/8/layout/radial6"/>
    <dgm:cxn modelId="{3BB0335E-02A0-4B43-A469-7B1B5C3140CE}" type="presParOf" srcId="{2171DA4F-F29B-4CE6-8277-C3CF45F776CB}" destId="{FB2E8A12-6EE3-4720-928F-317F0D7F94D6}" srcOrd="3" destOrd="0" presId="urn:microsoft.com/office/officeart/2005/8/layout/radial6"/>
    <dgm:cxn modelId="{3D61B283-273D-421A-BDA3-9CF5FF19F64D}" type="presParOf" srcId="{2171DA4F-F29B-4CE6-8277-C3CF45F776CB}" destId="{A831197C-1F77-4DDB-826D-8ACB71A84D58}" srcOrd="4" destOrd="0" presId="urn:microsoft.com/office/officeart/2005/8/layout/radial6"/>
    <dgm:cxn modelId="{3FFA7241-FB51-48E8-B287-118CA92F2EB6}" type="presParOf" srcId="{2171DA4F-F29B-4CE6-8277-C3CF45F776CB}" destId="{5F089FB1-B647-406F-B77F-8F752AFC5E95}" srcOrd="5" destOrd="0" presId="urn:microsoft.com/office/officeart/2005/8/layout/radial6"/>
    <dgm:cxn modelId="{519E8196-20CF-4731-899E-19364A4A3A3D}" type="presParOf" srcId="{2171DA4F-F29B-4CE6-8277-C3CF45F776CB}" destId="{2F945EC2-0AC1-40B5-B26F-B90E62CA89EC}" srcOrd="6" destOrd="0" presId="urn:microsoft.com/office/officeart/2005/8/layout/radial6"/>
    <dgm:cxn modelId="{64EF6C02-E1B4-448D-B22D-E3F048B490FE}" type="presParOf" srcId="{2171DA4F-F29B-4CE6-8277-C3CF45F776CB}" destId="{F4EDBB7F-9757-48A1-A864-50CF0A18A8FE}" srcOrd="7" destOrd="0" presId="urn:microsoft.com/office/officeart/2005/8/layout/radial6"/>
    <dgm:cxn modelId="{8A42E86B-D58A-4652-B098-A60952F1129E}" type="presParOf" srcId="{2171DA4F-F29B-4CE6-8277-C3CF45F776CB}" destId="{B59DC0FB-1EB2-4959-8B67-998CAC82F962}" srcOrd="8" destOrd="0" presId="urn:microsoft.com/office/officeart/2005/8/layout/radial6"/>
    <dgm:cxn modelId="{44FB827B-C0E8-4961-8DD8-3361880E0CE4}" type="presParOf" srcId="{2171DA4F-F29B-4CE6-8277-C3CF45F776CB}" destId="{B881C95B-5878-4BDC-AEC0-24D9A635E9D0}" srcOrd="9" destOrd="0" presId="urn:microsoft.com/office/officeart/2005/8/layout/radial6"/>
    <dgm:cxn modelId="{5DC2662C-7A11-4576-8901-C977E9509F0D}" type="presParOf" srcId="{2171DA4F-F29B-4CE6-8277-C3CF45F776CB}" destId="{5CF02C69-A992-4E12-9959-22AF73DA4714}" srcOrd="10" destOrd="0" presId="urn:microsoft.com/office/officeart/2005/8/layout/radial6"/>
    <dgm:cxn modelId="{4362A5ED-F664-472C-B66A-154DF0053B35}" type="presParOf" srcId="{2171DA4F-F29B-4CE6-8277-C3CF45F776CB}" destId="{D5C25DC7-43E3-4FCF-920E-4A73C4930BE4}" srcOrd="11" destOrd="0" presId="urn:microsoft.com/office/officeart/2005/8/layout/radial6"/>
    <dgm:cxn modelId="{9049963E-7566-48AB-9F2D-AC5628AC638C}" type="presParOf" srcId="{2171DA4F-F29B-4CE6-8277-C3CF45F776CB}" destId="{4A445E6C-4695-4AA3-8103-4172F2114C1D}" srcOrd="12" destOrd="0" presId="urn:microsoft.com/office/officeart/2005/8/layout/radial6"/>
    <dgm:cxn modelId="{919D0CA9-083B-4672-A6B0-C5681BA611A5}" type="presParOf" srcId="{2171DA4F-F29B-4CE6-8277-C3CF45F776CB}" destId="{E2F31AB3-DDB7-4DD6-B952-9011AC7EF657}" srcOrd="13" destOrd="0" presId="urn:microsoft.com/office/officeart/2005/8/layout/radial6"/>
    <dgm:cxn modelId="{80EDFBCF-CB70-4C69-A84A-C21C7B3DEDB0}" type="presParOf" srcId="{2171DA4F-F29B-4CE6-8277-C3CF45F776CB}" destId="{E19D7722-90BD-48A0-AB10-176AACC46644}" srcOrd="14" destOrd="0" presId="urn:microsoft.com/office/officeart/2005/8/layout/radial6"/>
    <dgm:cxn modelId="{92691042-3A26-49AB-846A-2D77787548D9}" type="presParOf" srcId="{2171DA4F-F29B-4CE6-8277-C3CF45F776CB}" destId="{CDA29781-163C-4C48-994A-2994481B12DB}" srcOrd="15" destOrd="0" presId="urn:microsoft.com/office/officeart/2005/8/layout/radial6"/>
    <dgm:cxn modelId="{64A638F6-3B3E-4D27-BA42-325027C5A62D}" type="presParOf" srcId="{2171DA4F-F29B-4CE6-8277-C3CF45F776CB}" destId="{DC7DFE97-CDAB-4D0F-81D3-AD41135F446D}" srcOrd="16" destOrd="0" presId="urn:microsoft.com/office/officeart/2005/8/layout/radial6"/>
    <dgm:cxn modelId="{FF7D3E41-98E5-4AA2-A953-EE07FF8A9F98}" type="presParOf" srcId="{2171DA4F-F29B-4CE6-8277-C3CF45F776CB}" destId="{717EAF3A-B5C4-47FC-949B-187B8F3D3720}" srcOrd="17" destOrd="0" presId="urn:microsoft.com/office/officeart/2005/8/layout/radial6"/>
    <dgm:cxn modelId="{BD14CE82-D588-4861-9239-CC407073E1DC}" type="presParOf" srcId="{2171DA4F-F29B-4CE6-8277-C3CF45F776CB}" destId="{44236956-3BE0-416C-B68D-AA4C85027675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971DFB-FB60-4377-AADA-AE084AEC47C4}" type="doc">
      <dgm:prSet loTypeId="urn:microsoft.com/office/officeart/2005/8/layout/hierarchy3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1FA08121-5A57-4A3B-A14E-331F7717B040}">
      <dgm:prSet phldrT="[Текст]" custT="1"/>
      <dgm:spPr/>
      <dgm:t>
        <a:bodyPr/>
        <a:lstStyle/>
        <a:p>
          <a:r>
            <a:rPr lang="kk-KZ" sz="2000" b="1" noProof="0" dirty="0" smtClean="0">
              <a:latin typeface="Times New Roman" pitchFamily="18" charset="0"/>
              <a:cs typeface="Times New Roman" pitchFamily="18" charset="0"/>
            </a:rPr>
            <a:t>Топ құрамына жетекшілермен тәжірибелі ұстаздар кіреді. </a:t>
          </a:r>
          <a:endParaRPr lang="kk-KZ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953D7C47-82DC-41BA-8AA9-23243C681B29}" type="parTrans" cxnId="{38C8BF5B-5FF7-45EE-9C45-6662B149DD61}">
      <dgm:prSet/>
      <dgm:spPr/>
      <dgm:t>
        <a:bodyPr/>
        <a:lstStyle/>
        <a:p>
          <a:endParaRPr lang="ru-RU"/>
        </a:p>
      </dgm:t>
    </dgm:pt>
    <dgm:pt modelId="{91A0BA50-8DAF-44FA-AE22-8815B2013A7A}" type="sibTrans" cxnId="{38C8BF5B-5FF7-45EE-9C45-6662B149DD61}">
      <dgm:prSet/>
      <dgm:spPr/>
      <dgm:t>
        <a:bodyPr/>
        <a:lstStyle/>
        <a:p>
          <a:endParaRPr lang="ru-RU"/>
        </a:p>
      </dgm:t>
    </dgm:pt>
    <dgm:pt modelId="{7182F38F-1B76-49B9-8737-50D947F308DA}">
      <dgm:prSet phldrT="[Текст]" custT="1"/>
      <dgm:spPr/>
      <dgm:t>
        <a:bodyPr/>
        <a:lstStyle/>
        <a:p>
          <a:r>
            <a:rPr lang="kk-KZ" sz="1800" b="1" noProof="0" smtClean="0">
              <a:latin typeface="Times New Roman" pitchFamily="18" charset="0"/>
              <a:cs typeface="Times New Roman" pitchFamily="18" charset="0"/>
            </a:rPr>
            <a:t>Топ мүшелері тең дәрежелі</a:t>
          </a:r>
          <a:endParaRPr lang="kk-KZ" sz="1800" noProof="0">
            <a:latin typeface="Times New Roman" pitchFamily="18" charset="0"/>
            <a:cs typeface="Times New Roman" pitchFamily="18" charset="0"/>
          </a:endParaRPr>
        </a:p>
      </dgm:t>
    </dgm:pt>
    <dgm:pt modelId="{8592CD47-16C4-411E-B4E6-E5DA0A95E4FB}" type="parTrans" cxnId="{8C744E4E-416C-4BE5-8D20-46744B665D72}">
      <dgm:prSet/>
      <dgm:spPr/>
      <dgm:t>
        <a:bodyPr/>
        <a:lstStyle/>
        <a:p>
          <a:endParaRPr lang="ru-RU"/>
        </a:p>
      </dgm:t>
    </dgm:pt>
    <dgm:pt modelId="{33AB7662-224E-44CC-9ED1-998B03E110FA}" type="sibTrans" cxnId="{8C744E4E-416C-4BE5-8D20-46744B665D72}">
      <dgm:prSet/>
      <dgm:spPr/>
      <dgm:t>
        <a:bodyPr/>
        <a:lstStyle/>
        <a:p>
          <a:endParaRPr lang="ru-RU"/>
        </a:p>
      </dgm:t>
    </dgm:pt>
    <dgm:pt modelId="{ECAF9312-043B-4958-B58E-88AA647A9A56}">
      <dgm:prSet phldrT="[Текст]" custT="1"/>
      <dgm:spPr/>
      <dgm:t>
        <a:bodyPr/>
        <a:lstStyle/>
        <a:p>
          <a:r>
            <a:rPr lang="kk-KZ" sz="1800" b="1" noProof="0" smtClean="0">
              <a:latin typeface="Times New Roman" pitchFamily="18" charset="0"/>
              <a:cs typeface="Times New Roman" pitchFamily="18" charset="0"/>
            </a:rPr>
            <a:t>Lesson Studyді жоспарлауға арнайы уақыт бөлінеді</a:t>
          </a:r>
          <a:endParaRPr lang="kk-KZ" sz="1800" noProof="0">
            <a:latin typeface="Times New Roman" pitchFamily="18" charset="0"/>
            <a:cs typeface="Times New Roman" pitchFamily="18" charset="0"/>
          </a:endParaRPr>
        </a:p>
      </dgm:t>
    </dgm:pt>
    <dgm:pt modelId="{D0B3253B-B7BE-480F-A2BC-CEC3D5B67D52}" type="parTrans" cxnId="{94757AEE-E7A2-4839-ADBB-BD39C3FA74A3}">
      <dgm:prSet/>
      <dgm:spPr/>
      <dgm:t>
        <a:bodyPr/>
        <a:lstStyle/>
        <a:p>
          <a:endParaRPr lang="ru-RU"/>
        </a:p>
      </dgm:t>
    </dgm:pt>
    <dgm:pt modelId="{A535AA66-D3D7-471F-9276-A98A986F75C8}" type="sibTrans" cxnId="{94757AEE-E7A2-4839-ADBB-BD39C3FA74A3}">
      <dgm:prSet/>
      <dgm:spPr/>
      <dgm:t>
        <a:bodyPr/>
        <a:lstStyle/>
        <a:p>
          <a:endParaRPr lang="ru-RU"/>
        </a:p>
      </dgm:t>
    </dgm:pt>
    <dgm:pt modelId="{EA1B4003-CCA8-4F3A-A6ED-3F1DE4D9CEB5}">
      <dgm:prSet phldrT="[Текст]" custT="1"/>
      <dgm:spPr/>
      <dgm:t>
        <a:bodyPr/>
        <a:lstStyle/>
        <a:p>
          <a:r>
            <a:rPr lang="kk-KZ" sz="2000" b="1" noProof="0" dirty="0" smtClean="0">
              <a:latin typeface="Times New Roman" pitchFamily="18" charset="0"/>
              <a:cs typeface="Times New Roman" pitchFamily="18" charset="0"/>
            </a:rPr>
            <a:t>Үдерістің жүргізуіне белсенділік арттыру.</a:t>
          </a:r>
          <a:endParaRPr lang="kk-KZ" sz="2000" noProof="0" dirty="0">
            <a:latin typeface="Times New Roman" pitchFamily="18" charset="0"/>
            <a:cs typeface="Times New Roman" pitchFamily="18" charset="0"/>
          </a:endParaRPr>
        </a:p>
      </dgm:t>
    </dgm:pt>
    <dgm:pt modelId="{B980A467-6D30-43E4-BE9A-92309CD590AA}" type="parTrans" cxnId="{03033313-3B93-4F8A-8198-0559D4017C5B}">
      <dgm:prSet/>
      <dgm:spPr/>
      <dgm:t>
        <a:bodyPr/>
        <a:lstStyle/>
        <a:p>
          <a:endParaRPr lang="ru-RU"/>
        </a:p>
      </dgm:t>
    </dgm:pt>
    <dgm:pt modelId="{563547CB-4DCC-4A98-ABFD-570001D86E56}" type="sibTrans" cxnId="{03033313-3B93-4F8A-8198-0559D4017C5B}">
      <dgm:prSet/>
      <dgm:spPr/>
      <dgm:t>
        <a:bodyPr/>
        <a:lstStyle/>
        <a:p>
          <a:endParaRPr lang="ru-RU"/>
        </a:p>
      </dgm:t>
    </dgm:pt>
    <dgm:pt modelId="{3AB47BA1-CBD0-423A-8F0A-93C7B2FCB3E2}">
      <dgm:prSet phldrT="[Текст]" custT="1"/>
      <dgm:spPr/>
      <dgm:t>
        <a:bodyPr/>
        <a:lstStyle/>
        <a:p>
          <a:r>
            <a:rPr lang="kk-KZ" sz="1800" b="1" noProof="0" dirty="0" smtClean="0">
              <a:latin typeface="Times New Roman" pitchFamily="18" charset="0"/>
              <a:cs typeface="Times New Roman" pitchFamily="18" charset="0"/>
            </a:rPr>
            <a:t>Lesson Studyді уақытында талдау</a:t>
          </a:r>
          <a:endParaRPr lang="kk-KZ" sz="1800" noProof="0" dirty="0">
            <a:latin typeface="Times New Roman" pitchFamily="18" charset="0"/>
            <a:cs typeface="Times New Roman" pitchFamily="18" charset="0"/>
          </a:endParaRPr>
        </a:p>
      </dgm:t>
    </dgm:pt>
    <dgm:pt modelId="{25F0E248-6557-40BD-9482-A8593C924040}" type="parTrans" cxnId="{9F81FD03-09DF-4DCF-91C3-7CBED7447CD3}">
      <dgm:prSet/>
      <dgm:spPr/>
      <dgm:t>
        <a:bodyPr/>
        <a:lstStyle/>
        <a:p>
          <a:endParaRPr lang="ru-RU"/>
        </a:p>
      </dgm:t>
    </dgm:pt>
    <dgm:pt modelId="{FA533114-74A5-43FC-9C04-97CE46AB3AAA}" type="sibTrans" cxnId="{9F81FD03-09DF-4DCF-91C3-7CBED7447CD3}">
      <dgm:prSet/>
      <dgm:spPr/>
      <dgm:t>
        <a:bodyPr/>
        <a:lstStyle/>
        <a:p>
          <a:endParaRPr lang="ru-RU"/>
        </a:p>
      </dgm:t>
    </dgm:pt>
    <dgm:pt modelId="{9456AC1D-8AD4-46FC-BB6F-1F9B6DE5FB11}">
      <dgm:prSet phldrT="[Текст]" custT="1"/>
      <dgm:spPr/>
      <dgm:t>
        <a:bodyPr/>
        <a:lstStyle/>
        <a:p>
          <a:r>
            <a:rPr lang="kk-KZ" sz="1800" b="1" i="0" noProof="0" dirty="0" smtClean="0">
              <a:latin typeface="Times New Roman" pitchFamily="18" charset="0"/>
              <a:cs typeface="Times New Roman" pitchFamily="18" charset="0"/>
            </a:rPr>
            <a:t>Жұмыс барысына белсенді түрде қызығушылық танытыңыз.</a:t>
          </a:r>
          <a:br>
            <a:rPr lang="kk-KZ" sz="1800" b="1" i="0" noProof="0" dirty="0" smtClean="0">
              <a:latin typeface="Times New Roman" pitchFamily="18" charset="0"/>
              <a:cs typeface="Times New Roman" pitchFamily="18" charset="0"/>
            </a:rPr>
          </a:br>
          <a:endParaRPr lang="kk-KZ" sz="1800" b="1" noProof="0" dirty="0">
            <a:latin typeface="Times New Roman" pitchFamily="18" charset="0"/>
            <a:cs typeface="Times New Roman" pitchFamily="18" charset="0"/>
          </a:endParaRPr>
        </a:p>
      </dgm:t>
    </dgm:pt>
    <dgm:pt modelId="{D88A8B58-B0CD-4546-8763-6E4C8FC7EBA5}" type="parTrans" cxnId="{878F9289-C0CB-4B09-A6F0-F61DBBCAF081}">
      <dgm:prSet/>
      <dgm:spPr/>
      <dgm:t>
        <a:bodyPr/>
        <a:lstStyle/>
        <a:p>
          <a:endParaRPr lang="ru-RU"/>
        </a:p>
      </dgm:t>
    </dgm:pt>
    <dgm:pt modelId="{C6DAFBC3-87BD-40D1-8818-35084C7F1B28}" type="sibTrans" cxnId="{878F9289-C0CB-4B09-A6F0-F61DBBCAF081}">
      <dgm:prSet/>
      <dgm:spPr/>
      <dgm:t>
        <a:bodyPr/>
        <a:lstStyle/>
        <a:p>
          <a:endParaRPr lang="ru-RU"/>
        </a:p>
      </dgm:t>
    </dgm:pt>
    <dgm:pt modelId="{D438B1BA-0514-4CCF-AAD6-B304D2DEE691}" type="pres">
      <dgm:prSet presAssocID="{A5971DFB-FB60-4377-AADA-AE084AEC47C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5D4F7E1-3C24-4A20-A577-98D36070637C}" type="pres">
      <dgm:prSet presAssocID="{1FA08121-5A57-4A3B-A14E-331F7717B040}" presName="root" presStyleCnt="0"/>
      <dgm:spPr/>
    </dgm:pt>
    <dgm:pt modelId="{54117224-44CE-4AB1-9EC7-247D605AF694}" type="pres">
      <dgm:prSet presAssocID="{1FA08121-5A57-4A3B-A14E-331F7717B040}" presName="rootComposite" presStyleCnt="0"/>
      <dgm:spPr/>
    </dgm:pt>
    <dgm:pt modelId="{0D692489-C42D-4288-BB68-099AB2FD3BDE}" type="pres">
      <dgm:prSet presAssocID="{1FA08121-5A57-4A3B-A14E-331F7717B040}" presName="rootText" presStyleLbl="node1" presStyleIdx="0" presStyleCnt="2"/>
      <dgm:spPr/>
      <dgm:t>
        <a:bodyPr/>
        <a:lstStyle/>
        <a:p>
          <a:endParaRPr lang="ru-RU"/>
        </a:p>
      </dgm:t>
    </dgm:pt>
    <dgm:pt modelId="{FA23B651-CC6E-4C63-B77B-30D2B6C66E32}" type="pres">
      <dgm:prSet presAssocID="{1FA08121-5A57-4A3B-A14E-331F7717B040}" presName="rootConnector" presStyleLbl="node1" presStyleIdx="0" presStyleCnt="2"/>
      <dgm:spPr/>
      <dgm:t>
        <a:bodyPr/>
        <a:lstStyle/>
        <a:p>
          <a:endParaRPr lang="ru-RU"/>
        </a:p>
      </dgm:t>
    </dgm:pt>
    <dgm:pt modelId="{71B8CDA4-C54B-46C4-9C75-A769B352CD49}" type="pres">
      <dgm:prSet presAssocID="{1FA08121-5A57-4A3B-A14E-331F7717B040}" presName="childShape" presStyleCnt="0"/>
      <dgm:spPr/>
    </dgm:pt>
    <dgm:pt modelId="{0360F816-2E5E-48B3-9265-2967CD055A08}" type="pres">
      <dgm:prSet presAssocID="{8592CD47-16C4-411E-B4E6-E5DA0A95E4FB}" presName="Name13" presStyleLbl="parChTrans1D2" presStyleIdx="0" presStyleCnt="4"/>
      <dgm:spPr/>
      <dgm:t>
        <a:bodyPr/>
        <a:lstStyle/>
        <a:p>
          <a:endParaRPr lang="ru-RU"/>
        </a:p>
      </dgm:t>
    </dgm:pt>
    <dgm:pt modelId="{BD3EA045-B674-4F77-81FC-423DFF7E5636}" type="pres">
      <dgm:prSet presAssocID="{7182F38F-1B76-49B9-8737-50D947F308DA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5FB1B-3C70-4D97-A88F-68DA87EFC3CE}" type="pres">
      <dgm:prSet presAssocID="{D0B3253B-B7BE-480F-A2BC-CEC3D5B67D52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F062332-48F9-4914-8C72-28D402090871}" type="pres">
      <dgm:prSet presAssocID="{ECAF9312-043B-4958-B58E-88AA647A9A56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46CA9-C9BF-42DF-8002-7A8D634416E0}" type="pres">
      <dgm:prSet presAssocID="{EA1B4003-CCA8-4F3A-A6ED-3F1DE4D9CEB5}" presName="root" presStyleCnt="0"/>
      <dgm:spPr/>
    </dgm:pt>
    <dgm:pt modelId="{265F940C-B559-43E9-BF4D-BB5DC87912C1}" type="pres">
      <dgm:prSet presAssocID="{EA1B4003-CCA8-4F3A-A6ED-3F1DE4D9CEB5}" presName="rootComposite" presStyleCnt="0"/>
      <dgm:spPr/>
    </dgm:pt>
    <dgm:pt modelId="{B9681FB7-DE3A-4ABA-9166-5540F3852E11}" type="pres">
      <dgm:prSet presAssocID="{EA1B4003-CCA8-4F3A-A6ED-3F1DE4D9CEB5}" presName="rootText" presStyleLbl="node1" presStyleIdx="1" presStyleCnt="2"/>
      <dgm:spPr/>
      <dgm:t>
        <a:bodyPr/>
        <a:lstStyle/>
        <a:p>
          <a:endParaRPr lang="ru-RU"/>
        </a:p>
      </dgm:t>
    </dgm:pt>
    <dgm:pt modelId="{CAA70B6D-DF29-473E-AD7D-92A963E9E00E}" type="pres">
      <dgm:prSet presAssocID="{EA1B4003-CCA8-4F3A-A6ED-3F1DE4D9CEB5}" presName="rootConnector" presStyleLbl="node1" presStyleIdx="1" presStyleCnt="2"/>
      <dgm:spPr/>
      <dgm:t>
        <a:bodyPr/>
        <a:lstStyle/>
        <a:p>
          <a:endParaRPr lang="ru-RU"/>
        </a:p>
      </dgm:t>
    </dgm:pt>
    <dgm:pt modelId="{4EA84CD3-E190-433E-9570-693DC05C1236}" type="pres">
      <dgm:prSet presAssocID="{EA1B4003-CCA8-4F3A-A6ED-3F1DE4D9CEB5}" presName="childShape" presStyleCnt="0"/>
      <dgm:spPr/>
    </dgm:pt>
    <dgm:pt modelId="{F29CAB60-0D92-4B83-9318-1E26C5D8A576}" type="pres">
      <dgm:prSet presAssocID="{25F0E248-6557-40BD-9482-A8593C924040}" presName="Name13" presStyleLbl="parChTrans1D2" presStyleIdx="2" presStyleCnt="4"/>
      <dgm:spPr/>
      <dgm:t>
        <a:bodyPr/>
        <a:lstStyle/>
        <a:p>
          <a:endParaRPr lang="ru-RU"/>
        </a:p>
      </dgm:t>
    </dgm:pt>
    <dgm:pt modelId="{C87110DD-3DFB-4FBC-8E5B-8B30D54989EB}" type="pres">
      <dgm:prSet presAssocID="{3AB47BA1-CBD0-423A-8F0A-93C7B2FCB3E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20414-BCD9-4AEA-AB8E-14B4E9F3A707}" type="pres">
      <dgm:prSet presAssocID="{D88A8B58-B0CD-4546-8763-6E4C8FC7EBA5}" presName="Name13" presStyleLbl="parChTrans1D2" presStyleIdx="3" presStyleCnt="4"/>
      <dgm:spPr/>
      <dgm:t>
        <a:bodyPr/>
        <a:lstStyle/>
        <a:p>
          <a:endParaRPr lang="ru-RU"/>
        </a:p>
      </dgm:t>
    </dgm:pt>
    <dgm:pt modelId="{3E992E78-8641-4FE7-B2FA-9D97BCF042AE}" type="pres">
      <dgm:prSet presAssocID="{9456AC1D-8AD4-46FC-BB6F-1F9B6DE5FB11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33313-3B93-4F8A-8198-0559D4017C5B}" srcId="{A5971DFB-FB60-4377-AADA-AE084AEC47C4}" destId="{EA1B4003-CCA8-4F3A-A6ED-3F1DE4D9CEB5}" srcOrd="1" destOrd="0" parTransId="{B980A467-6D30-43E4-BE9A-92309CD590AA}" sibTransId="{563547CB-4DCC-4A98-ABFD-570001D86E56}"/>
    <dgm:cxn modelId="{E9AC0F59-0910-4BA7-A52E-9B73DA2B79DA}" type="presOf" srcId="{D88A8B58-B0CD-4546-8763-6E4C8FC7EBA5}" destId="{59720414-BCD9-4AEA-AB8E-14B4E9F3A707}" srcOrd="0" destOrd="0" presId="urn:microsoft.com/office/officeart/2005/8/layout/hierarchy3"/>
    <dgm:cxn modelId="{5364F2DB-AD61-4178-8AC5-F491D8CD77F7}" type="presOf" srcId="{8592CD47-16C4-411E-B4E6-E5DA0A95E4FB}" destId="{0360F816-2E5E-48B3-9265-2967CD055A08}" srcOrd="0" destOrd="0" presId="urn:microsoft.com/office/officeart/2005/8/layout/hierarchy3"/>
    <dgm:cxn modelId="{9F81FD03-09DF-4DCF-91C3-7CBED7447CD3}" srcId="{EA1B4003-CCA8-4F3A-A6ED-3F1DE4D9CEB5}" destId="{3AB47BA1-CBD0-423A-8F0A-93C7B2FCB3E2}" srcOrd="0" destOrd="0" parTransId="{25F0E248-6557-40BD-9482-A8593C924040}" sibTransId="{FA533114-74A5-43FC-9C04-97CE46AB3AAA}"/>
    <dgm:cxn modelId="{A4CE6AE0-FFE1-4EB8-AEFA-5F2802ABE165}" type="presOf" srcId="{1FA08121-5A57-4A3B-A14E-331F7717B040}" destId="{FA23B651-CC6E-4C63-B77B-30D2B6C66E32}" srcOrd="1" destOrd="0" presId="urn:microsoft.com/office/officeart/2005/8/layout/hierarchy3"/>
    <dgm:cxn modelId="{6467E6B5-079D-48AF-8FEB-E4674B019CFC}" type="presOf" srcId="{7182F38F-1B76-49B9-8737-50D947F308DA}" destId="{BD3EA045-B674-4F77-81FC-423DFF7E5636}" srcOrd="0" destOrd="0" presId="urn:microsoft.com/office/officeart/2005/8/layout/hierarchy3"/>
    <dgm:cxn modelId="{17E536CE-FF71-43BA-9AE7-29E533D38E4B}" type="presOf" srcId="{25F0E248-6557-40BD-9482-A8593C924040}" destId="{F29CAB60-0D92-4B83-9318-1E26C5D8A576}" srcOrd="0" destOrd="0" presId="urn:microsoft.com/office/officeart/2005/8/layout/hierarchy3"/>
    <dgm:cxn modelId="{CC51E516-C0A7-445C-8FE6-840151F8D228}" type="presOf" srcId="{D0B3253B-B7BE-480F-A2BC-CEC3D5B67D52}" destId="{50C5FB1B-3C70-4D97-A88F-68DA87EFC3CE}" srcOrd="0" destOrd="0" presId="urn:microsoft.com/office/officeart/2005/8/layout/hierarchy3"/>
    <dgm:cxn modelId="{363BD5A6-C06F-4C4B-89C3-869ACDF2316F}" type="presOf" srcId="{ECAF9312-043B-4958-B58E-88AA647A9A56}" destId="{1F062332-48F9-4914-8C72-28D402090871}" srcOrd="0" destOrd="0" presId="urn:microsoft.com/office/officeart/2005/8/layout/hierarchy3"/>
    <dgm:cxn modelId="{878F9289-C0CB-4B09-A6F0-F61DBBCAF081}" srcId="{EA1B4003-CCA8-4F3A-A6ED-3F1DE4D9CEB5}" destId="{9456AC1D-8AD4-46FC-BB6F-1F9B6DE5FB11}" srcOrd="1" destOrd="0" parTransId="{D88A8B58-B0CD-4546-8763-6E4C8FC7EBA5}" sibTransId="{C6DAFBC3-87BD-40D1-8818-35084C7F1B28}"/>
    <dgm:cxn modelId="{5CAFB8C5-8C49-48C7-A0B9-5464E9A3B2BE}" type="presOf" srcId="{3AB47BA1-CBD0-423A-8F0A-93C7B2FCB3E2}" destId="{C87110DD-3DFB-4FBC-8E5B-8B30D54989EB}" srcOrd="0" destOrd="0" presId="urn:microsoft.com/office/officeart/2005/8/layout/hierarchy3"/>
    <dgm:cxn modelId="{766E7299-7B12-42CB-B006-B43ECBF6996A}" type="presOf" srcId="{EA1B4003-CCA8-4F3A-A6ED-3F1DE4D9CEB5}" destId="{CAA70B6D-DF29-473E-AD7D-92A963E9E00E}" srcOrd="1" destOrd="0" presId="urn:microsoft.com/office/officeart/2005/8/layout/hierarchy3"/>
    <dgm:cxn modelId="{971D3C4F-D850-4372-B8A8-C0C1976C00CF}" type="presOf" srcId="{9456AC1D-8AD4-46FC-BB6F-1F9B6DE5FB11}" destId="{3E992E78-8641-4FE7-B2FA-9D97BCF042AE}" srcOrd="0" destOrd="0" presId="urn:microsoft.com/office/officeart/2005/8/layout/hierarchy3"/>
    <dgm:cxn modelId="{38C8BF5B-5FF7-45EE-9C45-6662B149DD61}" srcId="{A5971DFB-FB60-4377-AADA-AE084AEC47C4}" destId="{1FA08121-5A57-4A3B-A14E-331F7717B040}" srcOrd="0" destOrd="0" parTransId="{953D7C47-82DC-41BA-8AA9-23243C681B29}" sibTransId="{91A0BA50-8DAF-44FA-AE22-8815B2013A7A}"/>
    <dgm:cxn modelId="{84F92B74-5EC6-4C49-A2A4-DA5E4448291E}" type="presOf" srcId="{1FA08121-5A57-4A3B-A14E-331F7717B040}" destId="{0D692489-C42D-4288-BB68-099AB2FD3BDE}" srcOrd="0" destOrd="0" presId="urn:microsoft.com/office/officeart/2005/8/layout/hierarchy3"/>
    <dgm:cxn modelId="{8C744E4E-416C-4BE5-8D20-46744B665D72}" srcId="{1FA08121-5A57-4A3B-A14E-331F7717B040}" destId="{7182F38F-1B76-49B9-8737-50D947F308DA}" srcOrd="0" destOrd="0" parTransId="{8592CD47-16C4-411E-B4E6-E5DA0A95E4FB}" sibTransId="{33AB7662-224E-44CC-9ED1-998B03E110FA}"/>
    <dgm:cxn modelId="{94757AEE-E7A2-4839-ADBB-BD39C3FA74A3}" srcId="{1FA08121-5A57-4A3B-A14E-331F7717B040}" destId="{ECAF9312-043B-4958-B58E-88AA647A9A56}" srcOrd="1" destOrd="0" parTransId="{D0B3253B-B7BE-480F-A2BC-CEC3D5B67D52}" sibTransId="{A535AA66-D3D7-471F-9276-A98A986F75C8}"/>
    <dgm:cxn modelId="{309FAB0A-F1EA-45D8-A779-73328775FC4C}" type="presOf" srcId="{A5971DFB-FB60-4377-AADA-AE084AEC47C4}" destId="{D438B1BA-0514-4CCF-AAD6-B304D2DEE691}" srcOrd="0" destOrd="0" presId="urn:microsoft.com/office/officeart/2005/8/layout/hierarchy3"/>
    <dgm:cxn modelId="{7CFFFF06-C552-4FD9-98C6-1B0132DFC967}" type="presOf" srcId="{EA1B4003-CCA8-4F3A-A6ED-3F1DE4D9CEB5}" destId="{B9681FB7-DE3A-4ABA-9166-5540F3852E11}" srcOrd="0" destOrd="0" presId="urn:microsoft.com/office/officeart/2005/8/layout/hierarchy3"/>
    <dgm:cxn modelId="{0C8901B5-F378-4019-8903-62E7EFDD3368}" type="presParOf" srcId="{D438B1BA-0514-4CCF-AAD6-B304D2DEE691}" destId="{15D4F7E1-3C24-4A20-A577-98D36070637C}" srcOrd="0" destOrd="0" presId="urn:microsoft.com/office/officeart/2005/8/layout/hierarchy3"/>
    <dgm:cxn modelId="{C46A0206-C233-477C-82D1-0A2242FBE5C7}" type="presParOf" srcId="{15D4F7E1-3C24-4A20-A577-98D36070637C}" destId="{54117224-44CE-4AB1-9EC7-247D605AF694}" srcOrd="0" destOrd="0" presId="urn:microsoft.com/office/officeart/2005/8/layout/hierarchy3"/>
    <dgm:cxn modelId="{70DB17E1-A655-494F-AE40-9F1410545636}" type="presParOf" srcId="{54117224-44CE-4AB1-9EC7-247D605AF694}" destId="{0D692489-C42D-4288-BB68-099AB2FD3BDE}" srcOrd="0" destOrd="0" presId="urn:microsoft.com/office/officeart/2005/8/layout/hierarchy3"/>
    <dgm:cxn modelId="{AB2ED617-D6A5-48F8-BB17-DEFB08133F81}" type="presParOf" srcId="{54117224-44CE-4AB1-9EC7-247D605AF694}" destId="{FA23B651-CC6E-4C63-B77B-30D2B6C66E32}" srcOrd="1" destOrd="0" presId="urn:microsoft.com/office/officeart/2005/8/layout/hierarchy3"/>
    <dgm:cxn modelId="{472B3076-624D-43E7-8C14-04D9EC2AB7E3}" type="presParOf" srcId="{15D4F7E1-3C24-4A20-A577-98D36070637C}" destId="{71B8CDA4-C54B-46C4-9C75-A769B352CD49}" srcOrd="1" destOrd="0" presId="urn:microsoft.com/office/officeart/2005/8/layout/hierarchy3"/>
    <dgm:cxn modelId="{66D2DDD9-05DC-4B04-B8BD-43FEEC42916E}" type="presParOf" srcId="{71B8CDA4-C54B-46C4-9C75-A769B352CD49}" destId="{0360F816-2E5E-48B3-9265-2967CD055A08}" srcOrd="0" destOrd="0" presId="urn:microsoft.com/office/officeart/2005/8/layout/hierarchy3"/>
    <dgm:cxn modelId="{5A37E2FA-33C8-4C6F-A9D7-0E2CAAC2399A}" type="presParOf" srcId="{71B8CDA4-C54B-46C4-9C75-A769B352CD49}" destId="{BD3EA045-B674-4F77-81FC-423DFF7E5636}" srcOrd="1" destOrd="0" presId="urn:microsoft.com/office/officeart/2005/8/layout/hierarchy3"/>
    <dgm:cxn modelId="{0A8D0B70-4741-4EF1-9DCB-C546A319A7EA}" type="presParOf" srcId="{71B8CDA4-C54B-46C4-9C75-A769B352CD49}" destId="{50C5FB1B-3C70-4D97-A88F-68DA87EFC3CE}" srcOrd="2" destOrd="0" presId="urn:microsoft.com/office/officeart/2005/8/layout/hierarchy3"/>
    <dgm:cxn modelId="{60DD66EA-3E26-40AD-8B6F-E3235E08A8CE}" type="presParOf" srcId="{71B8CDA4-C54B-46C4-9C75-A769B352CD49}" destId="{1F062332-48F9-4914-8C72-28D402090871}" srcOrd="3" destOrd="0" presId="urn:microsoft.com/office/officeart/2005/8/layout/hierarchy3"/>
    <dgm:cxn modelId="{8C70A5D1-3107-46CC-9E4E-49F023A7D130}" type="presParOf" srcId="{D438B1BA-0514-4CCF-AAD6-B304D2DEE691}" destId="{69E46CA9-C9BF-42DF-8002-7A8D634416E0}" srcOrd="1" destOrd="0" presId="urn:microsoft.com/office/officeart/2005/8/layout/hierarchy3"/>
    <dgm:cxn modelId="{2B15C97D-8E9B-4823-9A33-101F1341EF58}" type="presParOf" srcId="{69E46CA9-C9BF-42DF-8002-7A8D634416E0}" destId="{265F940C-B559-43E9-BF4D-BB5DC87912C1}" srcOrd="0" destOrd="0" presId="urn:microsoft.com/office/officeart/2005/8/layout/hierarchy3"/>
    <dgm:cxn modelId="{A49F7FFB-2AFC-4EE2-A724-24C46BA10338}" type="presParOf" srcId="{265F940C-B559-43E9-BF4D-BB5DC87912C1}" destId="{B9681FB7-DE3A-4ABA-9166-5540F3852E11}" srcOrd="0" destOrd="0" presId="urn:microsoft.com/office/officeart/2005/8/layout/hierarchy3"/>
    <dgm:cxn modelId="{24920FC7-DC40-4832-ACBB-9CC15D887A98}" type="presParOf" srcId="{265F940C-B559-43E9-BF4D-BB5DC87912C1}" destId="{CAA70B6D-DF29-473E-AD7D-92A963E9E00E}" srcOrd="1" destOrd="0" presId="urn:microsoft.com/office/officeart/2005/8/layout/hierarchy3"/>
    <dgm:cxn modelId="{1533B987-FB64-4797-AD2B-783A3FA2AADE}" type="presParOf" srcId="{69E46CA9-C9BF-42DF-8002-7A8D634416E0}" destId="{4EA84CD3-E190-433E-9570-693DC05C1236}" srcOrd="1" destOrd="0" presId="urn:microsoft.com/office/officeart/2005/8/layout/hierarchy3"/>
    <dgm:cxn modelId="{331B014E-8E22-439D-A2A2-A8184C4B560B}" type="presParOf" srcId="{4EA84CD3-E190-433E-9570-693DC05C1236}" destId="{F29CAB60-0D92-4B83-9318-1E26C5D8A576}" srcOrd="0" destOrd="0" presId="urn:microsoft.com/office/officeart/2005/8/layout/hierarchy3"/>
    <dgm:cxn modelId="{EF912206-AC0F-45CE-A439-F3F94CD16B8F}" type="presParOf" srcId="{4EA84CD3-E190-433E-9570-693DC05C1236}" destId="{C87110DD-3DFB-4FBC-8E5B-8B30D54989EB}" srcOrd="1" destOrd="0" presId="urn:microsoft.com/office/officeart/2005/8/layout/hierarchy3"/>
    <dgm:cxn modelId="{7E69CB44-CAAA-41CC-BF4C-4DEE15274BE0}" type="presParOf" srcId="{4EA84CD3-E190-433E-9570-693DC05C1236}" destId="{59720414-BCD9-4AEA-AB8E-14B4E9F3A707}" srcOrd="2" destOrd="0" presId="urn:microsoft.com/office/officeart/2005/8/layout/hierarchy3"/>
    <dgm:cxn modelId="{9946DADA-484E-48A4-A680-50DFF8711309}" type="presParOf" srcId="{4EA84CD3-E190-433E-9570-693DC05C1236}" destId="{3E992E78-8641-4FE7-B2FA-9D97BCF042AE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20EE4E-16BC-4486-A121-3B8BBE37B117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A3ECA149-C682-4DF5-AC4D-E421FA8A2E64}">
      <dgm:prSet phldrT="[Текст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Lesson Study</a:t>
          </a:r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-ді дамыту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7DA0497-3501-4EE4-AB1F-95934DBAAB27}" type="parTrans" cxnId="{F9F2C1A4-E216-4004-AB54-3E2D18C145D9}">
      <dgm:prSet/>
      <dgm:spPr/>
      <dgm:t>
        <a:bodyPr/>
        <a:lstStyle/>
        <a:p>
          <a:endParaRPr lang="ru-RU"/>
        </a:p>
      </dgm:t>
    </dgm:pt>
    <dgm:pt modelId="{F2C762F4-AAB3-4F17-8A61-8D271BC0A1A3}" type="sibTrans" cxnId="{F9F2C1A4-E216-4004-AB54-3E2D18C145D9}">
      <dgm:prSet/>
      <dgm:spPr/>
      <dgm:t>
        <a:bodyPr/>
        <a:lstStyle/>
        <a:p>
          <a:endParaRPr lang="ru-RU"/>
        </a:p>
      </dgm:t>
    </dgm:pt>
    <dgm:pt modelId="{8AD8A0AC-1A7C-4231-BDE1-CA2A42142227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Анализ жасау үшін әдістерді анықтау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5662F97-6538-4B4D-A6B7-7114A4354F20}" type="parTrans" cxnId="{98221FC1-5438-409A-A5AE-F649CA571EF6}">
      <dgm:prSet/>
      <dgm:spPr/>
      <dgm:t>
        <a:bodyPr/>
        <a:lstStyle/>
        <a:p>
          <a:endParaRPr lang="ru-RU"/>
        </a:p>
      </dgm:t>
    </dgm:pt>
    <dgm:pt modelId="{1D341A47-D704-4304-B202-C07C048C087B}" type="sibTrans" cxnId="{98221FC1-5438-409A-A5AE-F649CA571EF6}">
      <dgm:prSet/>
      <dgm:spPr/>
      <dgm:t>
        <a:bodyPr/>
        <a:lstStyle/>
        <a:p>
          <a:endParaRPr lang="ru-RU"/>
        </a:p>
      </dgm:t>
    </dgm:pt>
    <dgm:pt modelId="{20278DBF-B493-42FE-BCC0-BA4B4BBB24D4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Бірлесіп жоспарлау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804C48-B6B6-4B03-9B88-6324D4120913}" type="parTrans" cxnId="{69051E5A-23AB-4A1A-A19B-299C0873D080}">
      <dgm:prSet/>
      <dgm:spPr/>
      <dgm:t>
        <a:bodyPr/>
        <a:lstStyle/>
        <a:p>
          <a:endParaRPr lang="ru-RU"/>
        </a:p>
      </dgm:t>
    </dgm:pt>
    <dgm:pt modelId="{4B64B97A-86DE-444B-86F5-1F6977449598}" type="sibTrans" cxnId="{69051E5A-23AB-4A1A-A19B-299C0873D080}">
      <dgm:prSet/>
      <dgm:spPr/>
      <dgm:t>
        <a:bodyPr/>
        <a:lstStyle/>
        <a:p>
          <a:endParaRPr lang="ru-RU"/>
        </a:p>
      </dgm:t>
    </dgm:pt>
    <dgm:pt modelId="{82EA1CC2-9A5A-4F8C-8AA6-773DCCEC2BEF}">
      <dgm:prSet phldrT="[Текст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LS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өткізіп, бақылау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70103B-1950-448F-BE1A-FFA120358CE5}" type="parTrans" cxnId="{90090B0E-DF9B-4810-A0CE-B45123CEEFC8}">
      <dgm:prSet/>
      <dgm:spPr/>
      <dgm:t>
        <a:bodyPr/>
        <a:lstStyle/>
        <a:p>
          <a:endParaRPr lang="ru-RU"/>
        </a:p>
      </dgm:t>
    </dgm:pt>
    <dgm:pt modelId="{A3DAD813-B0EF-4807-9AD9-59297FE55EF1}" type="sibTrans" cxnId="{90090B0E-DF9B-4810-A0CE-B45123CEEFC8}">
      <dgm:prSet/>
      <dgm:spPr/>
      <dgm:t>
        <a:bodyPr/>
        <a:lstStyle/>
        <a:p>
          <a:endParaRPr lang="ru-RU"/>
        </a:p>
      </dgm:t>
    </dgm:pt>
    <dgm:pt modelId="{4B8888AE-BEA9-4D84-A3D4-C21DE9985098}">
      <dgm:prSet phldrT="[Текст]" custT="1"/>
      <dgm:spPr/>
      <dgm:t>
        <a:bodyPr/>
        <a:lstStyle/>
        <a:p>
          <a:r>
            <a:rPr lang="kk-KZ" sz="2000" b="1" smtClean="0">
              <a:latin typeface="Times New Roman" pitchFamily="18" charset="0"/>
              <a:cs typeface="Times New Roman" pitchFamily="18" charset="0"/>
            </a:rPr>
            <a:t>Бақылауға алатын 3 оқушыны анықтау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D4E1E6D-67FC-4547-9126-4CBD5DE2BB03}" type="parTrans" cxnId="{EC596FA3-5FA9-4515-90B1-2882A89C8031}">
      <dgm:prSet/>
      <dgm:spPr/>
      <dgm:t>
        <a:bodyPr/>
        <a:lstStyle/>
        <a:p>
          <a:endParaRPr lang="ru-RU"/>
        </a:p>
      </dgm:t>
    </dgm:pt>
    <dgm:pt modelId="{7404D316-275F-4AC1-9C08-7804CC7C880A}" type="sibTrans" cxnId="{EC596FA3-5FA9-4515-90B1-2882A89C8031}">
      <dgm:prSet/>
      <dgm:spPr/>
      <dgm:t>
        <a:bodyPr/>
        <a:lstStyle/>
        <a:p>
          <a:endParaRPr lang="ru-RU"/>
        </a:p>
      </dgm:t>
    </dgm:pt>
    <dgm:pt modelId="{A8755062-9019-4793-A793-F9ADEA3DAD2B}">
      <dgm:prSet phldrT="[Текст]" custT="1"/>
      <dgm:spPr/>
      <dgm:t>
        <a:bodyPr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Бірігіп талдау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1BA7DB3-5EF9-496C-9CDC-E9615438A01A}" type="parTrans" cxnId="{050D885C-1076-4BD1-A3BA-305D5965D725}">
      <dgm:prSet/>
      <dgm:spPr/>
      <dgm:t>
        <a:bodyPr/>
        <a:lstStyle/>
        <a:p>
          <a:endParaRPr lang="ru-RU"/>
        </a:p>
      </dgm:t>
    </dgm:pt>
    <dgm:pt modelId="{34055128-9DB2-41B3-A4AD-D457D509E211}" type="sibTrans" cxnId="{050D885C-1076-4BD1-A3BA-305D5965D725}">
      <dgm:prSet/>
      <dgm:spPr/>
      <dgm:t>
        <a:bodyPr/>
        <a:lstStyle/>
        <a:p>
          <a:endParaRPr lang="ru-RU"/>
        </a:p>
      </dgm:t>
    </dgm:pt>
    <dgm:pt modelId="{5F6B5960-1EAD-4BE5-8110-2487BF5D5188}">
      <dgm:prSet custT="1"/>
      <dgm:spPr/>
      <dgm:t>
        <a:bodyPr/>
        <a:lstStyle/>
        <a:p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Зерттеген оқушыларымен әңгімелесу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B4EA7918-95D9-422B-9D2E-3F886AB9142F}" type="parTrans" cxnId="{42656E2A-8AFD-4CF3-801C-6F45B0970A81}">
      <dgm:prSet/>
      <dgm:spPr/>
      <dgm:t>
        <a:bodyPr/>
        <a:lstStyle/>
        <a:p>
          <a:endParaRPr lang="ru-RU"/>
        </a:p>
      </dgm:t>
    </dgm:pt>
    <dgm:pt modelId="{7BF88E5B-2FF6-4D92-A846-784F35CE39C7}" type="sibTrans" cxnId="{42656E2A-8AFD-4CF3-801C-6F45B0970A81}">
      <dgm:prSet/>
      <dgm:spPr/>
      <dgm:t>
        <a:bodyPr/>
        <a:lstStyle/>
        <a:p>
          <a:endParaRPr lang="ru-RU"/>
        </a:p>
      </dgm:t>
    </dgm:pt>
    <dgm:pt modelId="{E25F4E3D-ABE6-406E-8D8C-FDA88A486000}">
      <dgm:prSet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LS</a:t>
          </a:r>
          <a:r>
            <a:rPr lang="kk-KZ" sz="2000" b="1" dirty="0" smtClean="0">
              <a:latin typeface="Times New Roman" pitchFamily="18" charset="0"/>
              <a:cs typeface="Times New Roman" pitchFamily="18" charset="0"/>
            </a:rPr>
            <a:t>  нәтижесін талқылау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38B2852-2D6E-4DF5-9702-AB7006E9E692}" type="parTrans" cxnId="{442E0870-68F7-4EAA-9405-95917BD29CCF}">
      <dgm:prSet/>
      <dgm:spPr/>
      <dgm:t>
        <a:bodyPr/>
        <a:lstStyle/>
        <a:p>
          <a:endParaRPr lang="ru-RU"/>
        </a:p>
      </dgm:t>
    </dgm:pt>
    <dgm:pt modelId="{6BC53468-857F-4BC2-8029-D4FA9EA3FB8F}" type="sibTrans" cxnId="{442E0870-68F7-4EAA-9405-95917BD29CCF}">
      <dgm:prSet/>
      <dgm:spPr/>
      <dgm:t>
        <a:bodyPr/>
        <a:lstStyle/>
        <a:p>
          <a:endParaRPr lang="ru-RU"/>
        </a:p>
      </dgm:t>
    </dgm:pt>
    <dgm:pt modelId="{44F18EBC-6D57-418E-B3A3-4EE54422E02F}" type="pres">
      <dgm:prSet presAssocID="{2920EE4E-16BC-4486-A121-3B8BBE37B11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157D9F-29B3-43E6-9E5A-B26AABC0386E}" type="pres">
      <dgm:prSet presAssocID="{A3ECA149-C682-4DF5-AC4D-E421FA8A2E64}" presName="root1" presStyleCnt="0"/>
      <dgm:spPr/>
    </dgm:pt>
    <dgm:pt modelId="{587F043F-C174-4B3D-B79D-11CE72897A35}" type="pres">
      <dgm:prSet presAssocID="{A3ECA149-C682-4DF5-AC4D-E421FA8A2E64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FCB00F-D004-4173-B2A8-292461DB6497}" type="pres">
      <dgm:prSet presAssocID="{A3ECA149-C682-4DF5-AC4D-E421FA8A2E64}" presName="level2hierChild" presStyleCnt="0"/>
      <dgm:spPr/>
    </dgm:pt>
    <dgm:pt modelId="{46494D86-7DE6-4B91-A12E-6E84DADD2BD8}" type="pres">
      <dgm:prSet presAssocID="{05662F97-6538-4B4D-A6B7-7114A4354F20}" presName="conn2-1" presStyleLbl="parChTrans1D2" presStyleIdx="0" presStyleCnt="3"/>
      <dgm:spPr/>
      <dgm:t>
        <a:bodyPr/>
        <a:lstStyle/>
        <a:p>
          <a:endParaRPr lang="ru-RU"/>
        </a:p>
      </dgm:t>
    </dgm:pt>
    <dgm:pt modelId="{C20C5538-D5EC-459D-9EE7-B715F7D27FD9}" type="pres">
      <dgm:prSet presAssocID="{05662F97-6538-4B4D-A6B7-7114A4354F20}" presName="connTx" presStyleLbl="parChTrans1D2" presStyleIdx="0" presStyleCnt="3"/>
      <dgm:spPr/>
      <dgm:t>
        <a:bodyPr/>
        <a:lstStyle/>
        <a:p>
          <a:endParaRPr lang="ru-RU"/>
        </a:p>
      </dgm:t>
    </dgm:pt>
    <dgm:pt modelId="{F8C16FEC-A48B-4543-B1AE-796922CD7531}" type="pres">
      <dgm:prSet presAssocID="{8AD8A0AC-1A7C-4231-BDE1-CA2A42142227}" presName="root2" presStyleCnt="0"/>
      <dgm:spPr/>
    </dgm:pt>
    <dgm:pt modelId="{616CF386-F07E-43A7-8793-5894956B4901}" type="pres">
      <dgm:prSet presAssocID="{8AD8A0AC-1A7C-4231-BDE1-CA2A42142227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8BE5E64-9CC2-4359-B633-420A461BF1EC}" type="pres">
      <dgm:prSet presAssocID="{8AD8A0AC-1A7C-4231-BDE1-CA2A42142227}" presName="level3hierChild" presStyleCnt="0"/>
      <dgm:spPr/>
    </dgm:pt>
    <dgm:pt modelId="{BA980F48-0AD9-4BC5-BD16-F2B954AE38EE}" type="pres">
      <dgm:prSet presAssocID="{80804C48-B6B6-4B03-9B88-6324D4120913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1AAD2669-4022-4A82-BF17-0C8FA5B62F10}" type="pres">
      <dgm:prSet presAssocID="{80804C48-B6B6-4B03-9B88-6324D4120913}" presName="connTx" presStyleLbl="parChTrans1D3" presStyleIdx="0" presStyleCnt="4"/>
      <dgm:spPr/>
      <dgm:t>
        <a:bodyPr/>
        <a:lstStyle/>
        <a:p>
          <a:endParaRPr lang="ru-RU"/>
        </a:p>
      </dgm:t>
    </dgm:pt>
    <dgm:pt modelId="{85083F25-9BF1-41D4-ABF8-75EBD3BA960F}" type="pres">
      <dgm:prSet presAssocID="{20278DBF-B493-42FE-BCC0-BA4B4BBB24D4}" presName="root2" presStyleCnt="0"/>
      <dgm:spPr/>
    </dgm:pt>
    <dgm:pt modelId="{EB10F565-A2D2-44F6-92CE-9A22AD543249}" type="pres">
      <dgm:prSet presAssocID="{20278DBF-B493-42FE-BCC0-BA4B4BBB24D4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10D8A9-A721-4942-B52D-FC791F047D71}" type="pres">
      <dgm:prSet presAssocID="{20278DBF-B493-42FE-BCC0-BA4B4BBB24D4}" presName="level3hierChild" presStyleCnt="0"/>
      <dgm:spPr/>
    </dgm:pt>
    <dgm:pt modelId="{77329000-F7C8-4037-BEB7-6A3AB8FD82E3}" type="pres">
      <dgm:prSet presAssocID="{1D70103B-1950-448F-BE1A-FFA120358CE5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09BE9D1B-C228-46F0-BD90-4DDA8DA9D6E1}" type="pres">
      <dgm:prSet presAssocID="{1D70103B-1950-448F-BE1A-FFA120358CE5}" presName="connTx" presStyleLbl="parChTrans1D3" presStyleIdx="1" presStyleCnt="4"/>
      <dgm:spPr/>
      <dgm:t>
        <a:bodyPr/>
        <a:lstStyle/>
        <a:p>
          <a:endParaRPr lang="ru-RU"/>
        </a:p>
      </dgm:t>
    </dgm:pt>
    <dgm:pt modelId="{37BC680F-5893-4E4E-8B32-7957E6571FFB}" type="pres">
      <dgm:prSet presAssocID="{82EA1CC2-9A5A-4F8C-8AA6-773DCCEC2BEF}" presName="root2" presStyleCnt="0"/>
      <dgm:spPr/>
    </dgm:pt>
    <dgm:pt modelId="{2A468A16-CEFF-4F29-A7F5-8FC24C11A927}" type="pres">
      <dgm:prSet presAssocID="{82EA1CC2-9A5A-4F8C-8AA6-773DCCEC2BEF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511222-5908-43CE-ABE2-CB8C338F6307}" type="pres">
      <dgm:prSet presAssocID="{82EA1CC2-9A5A-4F8C-8AA6-773DCCEC2BEF}" presName="level3hierChild" presStyleCnt="0"/>
      <dgm:spPr/>
    </dgm:pt>
    <dgm:pt modelId="{8488B90C-1FA5-4CE5-B82D-6F9B5D8EF3AB}" type="pres">
      <dgm:prSet presAssocID="{0D4E1E6D-67FC-4547-9126-4CBD5DE2BB03}" presName="conn2-1" presStyleLbl="parChTrans1D2" presStyleIdx="1" presStyleCnt="3"/>
      <dgm:spPr/>
      <dgm:t>
        <a:bodyPr/>
        <a:lstStyle/>
        <a:p>
          <a:endParaRPr lang="ru-RU"/>
        </a:p>
      </dgm:t>
    </dgm:pt>
    <dgm:pt modelId="{6B16BD0B-D5FC-47B7-9176-E880797985D2}" type="pres">
      <dgm:prSet presAssocID="{0D4E1E6D-67FC-4547-9126-4CBD5DE2BB03}" presName="connTx" presStyleLbl="parChTrans1D2" presStyleIdx="1" presStyleCnt="3"/>
      <dgm:spPr/>
      <dgm:t>
        <a:bodyPr/>
        <a:lstStyle/>
        <a:p>
          <a:endParaRPr lang="ru-RU"/>
        </a:p>
      </dgm:t>
    </dgm:pt>
    <dgm:pt modelId="{252AA6D1-2C8D-4751-8099-09F26B02ABE3}" type="pres">
      <dgm:prSet presAssocID="{4B8888AE-BEA9-4D84-A3D4-C21DE9985098}" presName="root2" presStyleCnt="0"/>
      <dgm:spPr/>
    </dgm:pt>
    <dgm:pt modelId="{AF2F2C00-1A05-4853-B8F2-92E5B7E52B74}" type="pres">
      <dgm:prSet presAssocID="{4B8888AE-BEA9-4D84-A3D4-C21DE9985098}" presName="LevelTwoTextNode" presStyleLbl="node2" presStyleIdx="1" presStyleCnt="3" custLinFactNeighborX="599" custLinFactNeighborY="-631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2E74C0C-81FF-43B1-8940-A9FD50D40785}" type="pres">
      <dgm:prSet presAssocID="{4B8888AE-BEA9-4D84-A3D4-C21DE9985098}" presName="level3hierChild" presStyleCnt="0"/>
      <dgm:spPr/>
    </dgm:pt>
    <dgm:pt modelId="{03497DAF-3537-4D5C-8EED-EF0741FD9C56}" type="pres">
      <dgm:prSet presAssocID="{D1BA7DB3-5EF9-496C-9CDC-E9615438A01A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DDC14862-500E-4EBA-9C7C-8E05E2CD0A27}" type="pres">
      <dgm:prSet presAssocID="{D1BA7DB3-5EF9-496C-9CDC-E9615438A01A}" presName="connTx" presStyleLbl="parChTrans1D3" presStyleIdx="2" presStyleCnt="4"/>
      <dgm:spPr/>
      <dgm:t>
        <a:bodyPr/>
        <a:lstStyle/>
        <a:p>
          <a:endParaRPr lang="ru-RU"/>
        </a:p>
      </dgm:t>
    </dgm:pt>
    <dgm:pt modelId="{46F5957F-A94C-4E2E-A4AF-7CDD1C1CBF8F}" type="pres">
      <dgm:prSet presAssocID="{A8755062-9019-4793-A793-F9ADEA3DAD2B}" presName="root2" presStyleCnt="0"/>
      <dgm:spPr/>
    </dgm:pt>
    <dgm:pt modelId="{B11B4F7C-D095-4D65-8FEE-04231DD92373}" type="pres">
      <dgm:prSet presAssocID="{A8755062-9019-4793-A793-F9ADEA3DAD2B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6AE8B5-81F0-4C2D-A210-9C6A43C36796}" type="pres">
      <dgm:prSet presAssocID="{A8755062-9019-4793-A793-F9ADEA3DAD2B}" presName="level3hierChild" presStyleCnt="0"/>
      <dgm:spPr/>
    </dgm:pt>
    <dgm:pt modelId="{2A100F18-D850-4656-82B9-874BE4AC8BD7}" type="pres">
      <dgm:prSet presAssocID="{F38B2852-2D6E-4DF5-9702-AB7006E9E692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7B10534D-343B-4E7C-A0C2-134598CFE7A2}" type="pres">
      <dgm:prSet presAssocID="{F38B2852-2D6E-4DF5-9702-AB7006E9E692}" presName="connTx" presStyleLbl="parChTrans1D3" presStyleIdx="3" presStyleCnt="4"/>
      <dgm:spPr/>
      <dgm:t>
        <a:bodyPr/>
        <a:lstStyle/>
        <a:p>
          <a:endParaRPr lang="ru-RU"/>
        </a:p>
      </dgm:t>
    </dgm:pt>
    <dgm:pt modelId="{EBFB1877-E0E0-4D04-8DC8-2E0392390C96}" type="pres">
      <dgm:prSet presAssocID="{E25F4E3D-ABE6-406E-8D8C-FDA88A486000}" presName="root2" presStyleCnt="0"/>
      <dgm:spPr/>
    </dgm:pt>
    <dgm:pt modelId="{BD78C5CE-7E92-4B8B-8535-458EC5DF6F2B}" type="pres">
      <dgm:prSet presAssocID="{E25F4E3D-ABE6-406E-8D8C-FDA88A486000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34002A-FAFD-4027-8B93-9E7D80BB0C3E}" type="pres">
      <dgm:prSet presAssocID="{E25F4E3D-ABE6-406E-8D8C-FDA88A486000}" presName="level3hierChild" presStyleCnt="0"/>
      <dgm:spPr/>
    </dgm:pt>
    <dgm:pt modelId="{13AE2068-793D-4B1E-A493-938A12845A15}" type="pres">
      <dgm:prSet presAssocID="{B4EA7918-95D9-422B-9D2E-3F886AB9142F}" presName="conn2-1" presStyleLbl="parChTrans1D2" presStyleIdx="2" presStyleCnt="3"/>
      <dgm:spPr/>
      <dgm:t>
        <a:bodyPr/>
        <a:lstStyle/>
        <a:p>
          <a:endParaRPr lang="ru-RU"/>
        </a:p>
      </dgm:t>
    </dgm:pt>
    <dgm:pt modelId="{20266B79-25F4-4F64-897A-1128CB52E392}" type="pres">
      <dgm:prSet presAssocID="{B4EA7918-95D9-422B-9D2E-3F886AB9142F}" presName="connTx" presStyleLbl="parChTrans1D2" presStyleIdx="2" presStyleCnt="3"/>
      <dgm:spPr/>
      <dgm:t>
        <a:bodyPr/>
        <a:lstStyle/>
        <a:p>
          <a:endParaRPr lang="ru-RU"/>
        </a:p>
      </dgm:t>
    </dgm:pt>
    <dgm:pt modelId="{8AC3982F-86DE-41AC-984D-7CD99A5EDE6B}" type="pres">
      <dgm:prSet presAssocID="{5F6B5960-1EAD-4BE5-8110-2487BF5D5188}" presName="root2" presStyleCnt="0"/>
      <dgm:spPr/>
    </dgm:pt>
    <dgm:pt modelId="{DF37E93C-4A58-4576-9F7A-51D3647EA355}" type="pres">
      <dgm:prSet presAssocID="{5F6B5960-1EAD-4BE5-8110-2487BF5D5188}" presName="LevelTwoTextNode" presStyleLbl="node2" presStyleIdx="2" presStyleCnt="3" custLinFactNeighborX="599" custLinFactNeighborY="-434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B5E93B-E8B1-4C12-9823-60AB5226F391}" type="pres">
      <dgm:prSet presAssocID="{5F6B5960-1EAD-4BE5-8110-2487BF5D5188}" presName="level3hierChild" presStyleCnt="0"/>
      <dgm:spPr/>
    </dgm:pt>
  </dgm:ptLst>
  <dgm:cxnLst>
    <dgm:cxn modelId="{98221FC1-5438-409A-A5AE-F649CA571EF6}" srcId="{A3ECA149-C682-4DF5-AC4D-E421FA8A2E64}" destId="{8AD8A0AC-1A7C-4231-BDE1-CA2A42142227}" srcOrd="0" destOrd="0" parTransId="{05662F97-6538-4B4D-A6B7-7114A4354F20}" sibTransId="{1D341A47-D704-4304-B202-C07C048C087B}"/>
    <dgm:cxn modelId="{90090B0E-DF9B-4810-A0CE-B45123CEEFC8}" srcId="{8AD8A0AC-1A7C-4231-BDE1-CA2A42142227}" destId="{82EA1CC2-9A5A-4F8C-8AA6-773DCCEC2BEF}" srcOrd="1" destOrd="0" parTransId="{1D70103B-1950-448F-BE1A-FFA120358CE5}" sibTransId="{A3DAD813-B0EF-4807-9AD9-59297FE55EF1}"/>
    <dgm:cxn modelId="{0B2A406B-5686-4449-9D74-BFAFC6083767}" type="presOf" srcId="{D1BA7DB3-5EF9-496C-9CDC-E9615438A01A}" destId="{03497DAF-3537-4D5C-8EED-EF0741FD9C56}" srcOrd="0" destOrd="0" presId="urn:microsoft.com/office/officeart/2005/8/layout/hierarchy2"/>
    <dgm:cxn modelId="{A5922A54-E186-44EF-A7F2-CCAC278E6A96}" type="presOf" srcId="{8AD8A0AC-1A7C-4231-BDE1-CA2A42142227}" destId="{616CF386-F07E-43A7-8793-5894956B4901}" srcOrd="0" destOrd="0" presId="urn:microsoft.com/office/officeart/2005/8/layout/hierarchy2"/>
    <dgm:cxn modelId="{DC25482B-64BB-413E-BB15-C9C426F9A3FC}" type="presOf" srcId="{E25F4E3D-ABE6-406E-8D8C-FDA88A486000}" destId="{BD78C5CE-7E92-4B8B-8535-458EC5DF6F2B}" srcOrd="0" destOrd="0" presId="urn:microsoft.com/office/officeart/2005/8/layout/hierarchy2"/>
    <dgm:cxn modelId="{2DC573BC-874E-429D-A3C3-5F0D1D1C58BB}" type="presOf" srcId="{1D70103B-1950-448F-BE1A-FFA120358CE5}" destId="{09BE9D1B-C228-46F0-BD90-4DDA8DA9D6E1}" srcOrd="1" destOrd="0" presId="urn:microsoft.com/office/officeart/2005/8/layout/hierarchy2"/>
    <dgm:cxn modelId="{2E1ED8CD-7551-4AC5-B9A1-A4B19F7168A6}" type="presOf" srcId="{2920EE4E-16BC-4486-A121-3B8BBE37B117}" destId="{44F18EBC-6D57-418E-B3A3-4EE54422E02F}" srcOrd="0" destOrd="0" presId="urn:microsoft.com/office/officeart/2005/8/layout/hierarchy2"/>
    <dgm:cxn modelId="{AF1135E9-60F4-4165-9A77-862184B8AD94}" type="presOf" srcId="{05662F97-6538-4B4D-A6B7-7114A4354F20}" destId="{C20C5538-D5EC-459D-9EE7-B715F7D27FD9}" srcOrd="1" destOrd="0" presId="urn:microsoft.com/office/officeart/2005/8/layout/hierarchy2"/>
    <dgm:cxn modelId="{69051E5A-23AB-4A1A-A19B-299C0873D080}" srcId="{8AD8A0AC-1A7C-4231-BDE1-CA2A42142227}" destId="{20278DBF-B493-42FE-BCC0-BA4B4BBB24D4}" srcOrd="0" destOrd="0" parTransId="{80804C48-B6B6-4B03-9B88-6324D4120913}" sibTransId="{4B64B97A-86DE-444B-86F5-1F6977449598}"/>
    <dgm:cxn modelId="{F9F2C1A4-E216-4004-AB54-3E2D18C145D9}" srcId="{2920EE4E-16BC-4486-A121-3B8BBE37B117}" destId="{A3ECA149-C682-4DF5-AC4D-E421FA8A2E64}" srcOrd="0" destOrd="0" parTransId="{47DA0497-3501-4EE4-AB1F-95934DBAAB27}" sibTransId="{F2C762F4-AAB3-4F17-8A61-8D271BC0A1A3}"/>
    <dgm:cxn modelId="{96338CC9-9DB3-4411-82F4-A0B78C83833A}" type="presOf" srcId="{82EA1CC2-9A5A-4F8C-8AA6-773DCCEC2BEF}" destId="{2A468A16-CEFF-4F29-A7F5-8FC24C11A927}" srcOrd="0" destOrd="0" presId="urn:microsoft.com/office/officeart/2005/8/layout/hierarchy2"/>
    <dgm:cxn modelId="{D3AB43E4-382D-41D2-B95B-3119BC193034}" type="presOf" srcId="{4B8888AE-BEA9-4D84-A3D4-C21DE9985098}" destId="{AF2F2C00-1A05-4853-B8F2-92E5B7E52B74}" srcOrd="0" destOrd="0" presId="urn:microsoft.com/office/officeart/2005/8/layout/hierarchy2"/>
    <dgm:cxn modelId="{490E76EA-A786-4E91-BB83-A3CFCDF15AA5}" type="presOf" srcId="{5F6B5960-1EAD-4BE5-8110-2487BF5D5188}" destId="{DF37E93C-4A58-4576-9F7A-51D3647EA355}" srcOrd="0" destOrd="0" presId="urn:microsoft.com/office/officeart/2005/8/layout/hierarchy2"/>
    <dgm:cxn modelId="{2879511F-9EC1-4D20-8297-F50919EC88B6}" type="presOf" srcId="{F38B2852-2D6E-4DF5-9702-AB7006E9E692}" destId="{7B10534D-343B-4E7C-A0C2-134598CFE7A2}" srcOrd="1" destOrd="0" presId="urn:microsoft.com/office/officeart/2005/8/layout/hierarchy2"/>
    <dgm:cxn modelId="{9604635E-02AF-4F15-A1E7-74C117B96254}" type="presOf" srcId="{20278DBF-B493-42FE-BCC0-BA4B4BBB24D4}" destId="{EB10F565-A2D2-44F6-92CE-9A22AD543249}" srcOrd="0" destOrd="0" presId="urn:microsoft.com/office/officeart/2005/8/layout/hierarchy2"/>
    <dgm:cxn modelId="{EC596FA3-5FA9-4515-90B1-2882A89C8031}" srcId="{A3ECA149-C682-4DF5-AC4D-E421FA8A2E64}" destId="{4B8888AE-BEA9-4D84-A3D4-C21DE9985098}" srcOrd="1" destOrd="0" parTransId="{0D4E1E6D-67FC-4547-9126-4CBD5DE2BB03}" sibTransId="{7404D316-275F-4AC1-9C08-7804CC7C880A}"/>
    <dgm:cxn modelId="{64927FA5-AC06-4364-B98E-9E2892A978C2}" type="presOf" srcId="{B4EA7918-95D9-422B-9D2E-3F886AB9142F}" destId="{13AE2068-793D-4B1E-A493-938A12845A15}" srcOrd="0" destOrd="0" presId="urn:microsoft.com/office/officeart/2005/8/layout/hierarchy2"/>
    <dgm:cxn modelId="{442E0870-68F7-4EAA-9405-95917BD29CCF}" srcId="{4B8888AE-BEA9-4D84-A3D4-C21DE9985098}" destId="{E25F4E3D-ABE6-406E-8D8C-FDA88A486000}" srcOrd="1" destOrd="0" parTransId="{F38B2852-2D6E-4DF5-9702-AB7006E9E692}" sibTransId="{6BC53468-857F-4BC2-8029-D4FA9EA3FB8F}"/>
    <dgm:cxn modelId="{53372BBF-00FA-4AD4-AE2A-EA8F2131CA1F}" type="presOf" srcId="{1D70103B-1950-448F-BE1A-FFA120358CE5}" destId="{77329000-F7C8-4037-BEB7-6A3AB8FD82E3}" srcOrd="0" destOrd="0" presId="urn:microsoft.com/office/officeart/2005/8/layout/hierarchy2"/>
    <dgm:cxn modelId="{4C5AA1FD-57CD-431F-A803-091905827835}" type="presOf" srcId="{A8755062-9019-4793-A793-F9ADEA3DAD2B}" destId="{B11B4F7C-D095-4D65-8FEE-04231DD92373}" srcOrd="0" destOrd="0" presId="urn:microsoft.com/office/officeart/2005/8/layout/hierarchy2"/>
    <dgm:cxn modelId="{530B932B-DE1A-4F16-ACC8-B90078A7C08E}" type="presOf" srcId="{0D4E1E6D-67FC-4547-9126-4CBD5DE2BB03}" destId="{6B16BD0B-D5FC-47B7-9176-E880797985D2}" srcOrd="1" destOrd="0" presId="urn:microsoft.com/office/officeart/2005/8/layout/hierarchy2"/>
    <dgm:cxn modelId="{4DCFDFC0-8A97-4813-937A-75D762ECC971}" type="presOf" srcId="{80804C48-B6B6-4B03-9B88-6324D4120913}" destId="{1AAD2669-4022-4A82-BF17-0C8FA5B62F10}" srcOrd="1" destOrd="0" presId="urn:microsoft.com/office/officeart/2005/8/layout/hierarchy2"/>
    <dgm:cxn modelId="{050D885C-1076-4BD1-A3BA-305D5965D725}" srcId="{4B8888AE-BEA9-4D84-A3D4-C21DE9985098}" destId="{A8755062-9019-4793-A793-F9ADEA3DAD2B}" srcOrd="0" destOrd="0" parTransId="{D1BA7DB3-5EF9-496C-9CDC-E9615438A01A}" sibTransId="{34055128-9DB2-41B3-A4AD-D457D509E211}"/>
    <dgm:cxn modelId="{8E2D5146-BD0F-409C-B885-0AD6E8AAE2E0}" type="presOf" srcId="{B4EA7918-95D9-422B-9D2E-3F886AB9142F}" destId="{20266B79-25F4-4F64-897A-1128CB52E392}" srcOrd="1" destOrd="0" presId="urn:microsoft.com/office/officeart/2005/8/layout/hierarchy2"/>
    <dgm:cxn modelId="{CC1B425A-6F3E-411A-B95E-76685D39F730}" type="presOf" srcId="{D1BA7DB3-5EF9-496C-9CDC-E9615438A01A}" destId="{DDC14862-500E-4EBA-9C7C-8E05E2CD0A27}" srcOrd="1" destOrd="0" presId="urn:microsoft.com/office/officeart/2005/8/layout/hierarchy2"/>
    <dgm:cxn modelId="{C7A815DB-8C70-4353-81FB-553A0BFFFE8C}" type="presOf" srcId="{80804C48-B6B6-4B03-9B88-6324D4120913}" destId="{BA980F48-0AD9-4BC5-BD16-F2B954AE38EE}" srcOrd="0" destOrd="0" presId="urn:microsoft.com/office/officeart/2005/8/layout/hierarchy2"/>
    <dgm:cxn modelId="{42656E2A-8AFD-4CF3-801C-6F45B0970A81}" srcId="{A3ECA149-C682-4DF5-AC4D-E421FA8A2E64}" destId="{5F6B5960-1EAD-4BE5-8110-2487BF5D5188}" srcOrd="2" destOrd="0" parTransId="{B4EA7918-95D9-422B-9D2E-3F886AB9142F}" sibTransId="{7BF88E5B-2FF6-4D92-A846-784F35CE39C7}"/>
    <dgm:cxn modelId="{12813C12-C4CE-48D7-9AA5-7B2EE0B82667}" type="presOf" srcId="{05662F97-6538-4B4D-A6B7-7114A4354F20}" destId="{46494D86-7DE6-4B91-A12E-6E84DADD2BD8}" srcOrd="0" destOrd="0" presId="urn:microsoft.com/office/officeart/2005/8/layout/hierarchy2"/>
    <dgm:cxn modelId="{6DA76FF8-1267-44DD-9837-64B509B79FC2}" type="presOf" srcId="{0D4E1E6D-67FC-4547-9126-4CBD5DE2BB03}" destId="{8488B90C-1FA5-4CE5-B82D-6F9B5D8EF3AB}" srcOrd="0" destOrd="0" presId="urn:microsoft.com/office/officeart/2005/8/layout/hierarchy2"/>
    <dgm:cxn modelId="{28B3A8A9-94DF-42D5-876C-3FD5282059BE}" type="presOf" srcId="{F38B2852-2D6E-4DF5-9702-AB7006E9E692}" destId="{2A100F18-D850-4656-82B9-874BE4AC8BD7}" srcOrd="0" destOrd="0" presId="urn:microsoft.com/office/officeart/2005/8/layout/hierarchy2"/>
    <dgm:cxn modelId="{D15F607E-DC17-4F0D-BD1E-E39C5C103CE3}" type="presOf" srcId="{A3ECA149-C682-4DF5-AC4D-E421FA8A2E64}" destId="{587F043F-C174-4B3D-B79D-11CE72897A35}" srcOrd="0" destOrd="0" presId="urn:microsoft.com/office/officeart/2005/8/layout/hierarchy2"/>
    <dgm:cxn modelId="{B7230D5F-4D1D-4999-8258-25E000342AFD}" type="presParOf" srcId="{44F18EBC-6D57-418E-B3A3-4EE54422E02F}" destId="{EB157D9F-29B3-43E6-9E5A-B26AABC0386E}" srcOrd="0" destOrd="0" presId="urn:microsoft.com/office/officeart/2005/8/layout/hierarchy2"/>
    <dgm:cxn modelId="{A5C1C6C7-0B7B-4725-A7E6-01DF7A4D578E}" type="presParOf" srcId="{EB157D9F-29B3-43E6-9E5A-B26AABC0386E}" destId="{587F043F-C174-4B3D-B79D-11CE72897A35}" srcOrd="0" destOrd="0" presId="urn:microsoft.com/office/officeart/2005/8/layout/hierarchy2"/>
    <dgm:cxn modelId="{ADFA34CC-C1AE-4AF7-830A-5D523852070C}" type="presParOf" srcId="{EB157D9F-29B3-43E6-9E5A-B26AABC0386E}" destId="{ACFCB00F-D004-4173-B2A8-292461DB6497}" srcOrd="1" destOrd="0" presId="urn:microsoft.com/office/officeart/2005/8/layout/hierarchy2"/>
    <dgm:cxn modelId="{9E6F79F1-75AC-41AD-91CA-282BBC91ECD9}" type="presParOf" srcId="{ACFCB00F-D004-4173-B2A8-292461DB6497}" destId="{46494D86-7DE6-4B91-A12E-6E84DADD2BD8}" srcOrd="0" destOrd="0" presId="urn:microsoft.com/office/officeart/2005/8/layout/hierarchy2"/>
    <dgm:cxn modelId="{2A6B1E1E-9179-4A97-A43E-98968223A8BC}" type="presParOf" srcId="{46494D86-7DE6-4B91-A12E-6E84DADD2BD8}" destId="{C20C5538-D5EC-459D-9EE7-B715F7D27FD9}" srcOrd="0" destOrd="0" presId="urn:microsoft.com/office/officeart/2005/8/layout/hierarchy2"/>
    <dgm:cxn modelId="{EF9EB406-2B3A-4964-91B8-122A649173BC}" type="presParOf" srcId="{ACFCB00F-D004-4173-B2A8-292461DB6497}" destId="{F8C16FEC-A48B-4543-B1AE-796922CD7531}" srcOrd="1" destOrd="0" presId="urn:microsoft.com/office/officeart/2005/8/layout/hierarchy2"/>
    <dgm:cxn modelId="{DF571177-6DBD-4A58-8355-5FB386B0C4FB}" type="presParOf" srcId="{F8C16FEC-A48B-4543-B1AE-796922CD7531}" destId="{616CF386-F07E-43A7-8793-5894956B4901}" srcOrd="0" destOrd="0" presId="urn:microsoft.com/office/officeart/2005/8/layout/hierarchy2"/>
    <dgm:cxn modelId="{0FF113A0-08CE-44FD-A336-CD126A3BA9E9}" type="presParOf" srcId="{F8C16FEC-A48B-4543-B1AE-796922CD7531}" destId="{28BE5E64-9CC2-4359-B633-420A461BF1EC}" srcOrd="1" destOrd="0" presId="urn:microsoft.com/office/officeart/2005/8/layout/hierarchy2"/>
    <dgm:cxn modelId="{0A131D94-FCD4-4635-9875-E0A4F5CBBC8C}" type="presParOf" srcId="{28BE5E64-9CC2-4359-B633-420A461BF1EC}" destId="{BA980F48-0AD9-4BC5-BD16-F2B954AE38EE}" srcOrd="0" destOrd="0" presId="urn:microsoft.com/office/officeart/2005/8/layout/hierarchy2"/>
    <dgm:cxn modelId="{CD01A991-88E2-48D7-B25D-D7E75F4A9B46}" type="presParOf" srcId="{BA980F48-0AD9-4BC5-BD16-F2B954AE38EE}" destId="{1AAD2669-4022-4A82-BF17-0C8FA5B62F10}" srcOrd="0" destOrd="0" presId="urn:microsoft.com/office/officeart/2005/8/layout/hierarchy2"/>
    <dgm:cxn modelId="{13EC7719-014F-4C05-B276-D65BC19D8D20}" type="presParOf" srcId="{28BE5E64-9CC2-4359-B633-420A461BF1EC}" destId="{85083F25-9BF1-41D4-ABF8-75EBD3BA960F}" srcOrd="1" destOrd="0" presId="urn:microsoft.com/office/officeart/2005/8/layout/hierarchy2"/>
    <dgm:cxn modelId="{E5CE1690-6689-459E-B3FC-4BF966BC79B6}" type="presParOf" srcId="{85083F25-9BF1-41D4-ABF8-75EBD3BA960F}" destId="{EB10F565-A2D2-44F6-92CE-9A22AD543249}" srcOrd="0" destOrd="0" presId="urn:microsoft.com/office/officeart/2005/8/layout/hierarchy2"/>
    <dgm:cxn modelId="{C4DD8759-1583-444C-9B41-955D218A974A}" type="presParOf" srcId="{85083F25-9BF1-41D4-ABF8-75EBD3BA960F}" destId="{2C10D8A9-A721-4942-B52D-FC791F047D71}" srcOrd="1" destOrd="0" presId="urn:microsoft.com/office/officeart/2005/8/layout/hierarchy2"/>
    <dgm:cxn modelId="{FDAF8C4E-547A-4279-8A06-C41BFE74D6F5}" type="presParOf" srcId="{28BE5E64-9CC2-4359-B633-420A461BF1EC}" destId="{77329000-F7C8-4037-BEB7-6A3AB8FD82E3}" srcOrd="2" destOrd="0" presId="urn:microsoft.com/office/officeart/2005/8/layout/hierarchy2"/>
    <dgm:cxn modelId="{F15895C0-DEB6-478B-B2F9-BEBFFDB368AA}" type="presParOf" srcId="{77329000-F7C8-4037-BEB7-6A3AB8FD82E3}" destId="{09BE9D1B-C228-46F0-BD90-4DDA8DA9D6E1}" srcOrd="0" destOrd="0" presId="urn:microsoft.com/office/officeart/2005/8/layout/hierarchy2"/>
    <dgm:cxn modelId="{16C56CF0-9492-4368-BD6C-07C833743CEE}" type="presParOf" srcId="{28BE5E64-9CC2-4359-B633-420A461BF1EC}" destId="{37BC680F-5893-4E4E-8B32-7957E6571FFB}" srcOrd="3" destOrd="0" presId="urn:microsoft.com/office/officeart/2005/8/layout/hierarchy2"/>
    <dgm:cxn modelId="{02672DEA-0F0F-414F-B111-95ED2C2242BE}" type="presParOf" srcId="{37BC680F-5893-4E4E-8B32-7957E6571FFB}" destId="{2A468A16-CEFF-4F29-A7F5-8FC24C11A927}" srcOrd="0" destOrd="0" presId="urn:microsoft.com/office/officeart/2005/8/layout/hierarchy2"/>
    <dgm:cxn modelId="{DFB52400-A85A-47E1-83CF-C345399DAA6A}" type="presParOf" srcId="{37BC680F-5893-4E4E-8B32-7957E6571FFB}" destId="{D2511222-5908-43CE-ABE2-CB8C338F6307}" srcOrd="1" destOrd="0" presId="urn:microsoft.com/office/officeart/2005/8/layout/hierarchy2"/>
    <dgm:cxn modelId="{EB9500F8-68E1-4B8E-B3CB-0E5B1FC503C5}" type="presParOf" srcId="{ACFCB00F-D004-4173-B2A8-292461DB6497}" destId="{8488B90C-1FA5-4CE5-B82D-6F9B5D8EF3AB}" srcOrd="2" destOrd="0" presId="urn:microsoft.com/office/officeart/2005/8/layout/hierarchy2"/>
    <dgm:cxn modelId="{BC1740D3-A539-4BCB-AF15-570DBC944055}" type="presParOf" srcId="{8488B90C-1FA5-4CE5-B82D-6F9B5D8EF3AB}" destId="{6B16BD0B-D5FC-47B7-9176-E880797985D2}" srcOrd="0" destOrd="0" presId="urn:microsoft.com/office/officeart/2005/8/layout/hierarchy2"/>
    <dgm:cxn modelId="{ECDE8087-5318-4E74-B35E-DAE5928F1FE2}" type="presParOf" srcId="{ACFCB00F-D004-4173-B2A8-292461DB6497}" destId="{252AA6D1-2C8D-4751-8099-09F26B02ABE3}" srcOrd="3" destOrd="0" presId="urn:microsoft.com/office/officeart/2005/8/layout/hierarchy2"/>
    <dgm:cxn modelId="{6D0943B2-14F4-4A28-9D3A-C149C0CE3371}" type="presParOf" srcId="{252AA6D1-2C8D-4751-8099-09F26B02ABE3}" destId="{AF2F2C00-1A05-4853-B8F2-92E5B7E52B74}" srcOrd="0" destOrd="0" presId="urn:microsoft.com/office/officeart/2005/8/layout/hierarchy2"/>
    <dgm:cxn modelId="{6574392D-FBAD-4AE2-AC0E-35996A50F806}" type="presParOf" srcId="{252AA6D1-2C8D-4751-8099-09F26B02ABE3}" destId="{02E74C0C-81FF-43B1-8940-A9FD50D40785}" srcOrd="1" destOrd="0" presId="urn:microsoft.com/office/officeart/2005/8/layout/hierarchy2"/>
    <dgm:cxn modelId="{6D179EC4-EFAC-48E5-BC37-992D9E5BAAD5}" type="presParOf" srcId="{02E74C0C-81FF-43B1-8940-A9FD50D40785}" destId="{03497DAF-3537-4D5C-8EED-EF0741FD9C56}" srcOrd="0" destOrd="0" presId="urn:microsoft.com/office/officeart/2005/8/layout/hierarchy2"/>
    <dgm:cxn modelId="{F5A6A90E-1E78-4C49-9BCB-C4C9F2CF0F56}" type="presParOf" srcId="{03497DAF-3537-4D5C-8EED-EF0741FD9C56}" destId="{DDC14862-500E-4EBA-9C7C-8E05E2CD0A27}" srcOrd="0" destOrd="0" presId="urn:microsoft.com/office/officeart/2005/8/layout/hierarchy2"/>
    <dgm:cxn modelId="{17025E80-9EC1-4B6F-A521-5C632C8A19C6}" type="presParOf" srcId="{02E74C0C-81FF-43B1-8940-A9FD50D40785}" destId="{46F5957F-A94C-4E2E-A4AF-7CDD1C1CBF8F}" srcOrd="1" destOrd="0" presId="urn:microsoft.com/office/officeart/2005/8/layout/hierarchy2"/>
    <dgm:cxn modelId="{C45FB7D7-4DCF-4D50-BF92-9AF45E68A189}" type="presParOf" srcId="{46F5957F-A94C-4E2E-A4AF-7CDD1C1CBF8F}" destId="{B11B4F7C-D095-4D65-8FEE-04231DD92373}" srcOrd="0" destOrd="0" presId="urn:microsoft.com/office/officeart/2005/8/layout/hierarchy2"/>
    <dgm:cxn modelId="{61F7CFC9-96E4-4F2A-B690-B420C99175BA}" type="presParOf" srcId="{46F5957F-A94C-4E2E-A4AF-7CDD1C1CBF8F}" destId="{4C6AE8B5-81F0-4C2D-A210-9C6A43C36796}" srcOrd="1" destOrd="0" presId="urn:microsoft.com/office/officeart/2005/8/layout/hierarchy2"/>
    <dgm:cxn modelId="{EEE70A1A-D997-402F-A371-460BC1F56603}" type="presParOf" srcId="{02E74C0C-81FF-43B1-8940-A9FD50D40785}" destId="{2A100F18-D850-4656-82B9-874BE4AC8BD7}" srcOrd="2" destOrd="0" presId="urn:microsoft.com/office/officeart/2005/8/layout/hierarchy2"/>
    <dgm:cxn modelId="{7C71FF0D-3A28-4B93-8359-78BC2D5F4B7C}" type="presParOf" srcId="{2A100F18-D850-4656-82B9-874BE4AC8BD7}" destId="{7B10534D-343B-4E7C-A0C2-134598CFE7A2}" srcOrd="0" destOrd="0" presId="urn:microsoft.com/office/officeart/2005/8/layout/hierarchy2"/>
    <dgm:cxn modelId="{0740FA52-0426-48A9-8FA5-3C4523D1F32F}" type="presParOf" srcId="{02E74C0C-81FF-43B1-8940-A9FD50D40785}" destId="{EBFB1877-E0E0-4D04-8DC8-2E0392390C96}" srcOrd="3" destOrd="0" presId="urn:microsoft.com/office/officeart/2005/8/layout/hierarchy2"/>
    <dgm:cxn modelId="{994C09C9-A2C0-4AA0-B008-E3E69077EF57}" type="presParOf" srcId="{EBFB1877-E0E0-4D04-8DC8-2E0392390C96}" destId="{BD78C5CE-7E92-4B8B-8535-458EC5DF6F2B}" srcOrd="0" destOrd="0" presId="urn:microsoft.com/office/officeart/2005/8/layout/hierarchy2"/>
    <dgm:cxn modelId="{1BB16FE2-46BD-47BB-B682-C43089750847}" type="presParOf" srcId="{EBFB1877-E0E0-4D04-8DC8-2E0392390C96}" destId="{F034002A-FAFD-4027-8B93-9E7D80BB0C3E}" srcOrd="1" destOrd="0" presId="urn:microsoft.com/office/officeart/2005/8/layout/hierarchy2"/>
    <dgm:cxn modelId="{F49ED634-FDA9-4DCE-A6A2-B764A14DB320}" type="presParOf" srcId="{ACFCB00F-D004-4173-B2A8-292461DB6497}" destId="{13AE2068-793D-4B1E-A493-938A12845A15}" srcOrd="4" destOrd="0" presId="urn:microsoft.com/office/officeart/2005/8/layout/hierarchy2"/>
    <dgm:cxn modelId="{F8029467-9FB4-4259-A569-2F560065D533}" type="presParOf" srcId="{13AE2068-793D-4B1E-A493-938A12845A15}" destId="{20266B79-25F4-4F64-897A-1128CB52E392}" srcOrd="0" destOrd="0" presId="urn:microsoft.com/office/officeart/2005/8/layout/hierarchy2"/>
    <dgm:cxn modelId="{2071C59E-4E6D-4B41-9DF1-42E5CC6EA786}" type="presParOf" srcId="{ACFCB00F-D004-4173-B2A8-292461DB6497}" destId="{8AC3982F-86DE-41AC-984D-7CD99A5EDE6B}" srcOrd="5" destOrd="0" presId="urn:microsoft.com/office/officeart/2005/8/layout/hierarchy2"/>
    <dgm:cxn modelId="{0A80C469-E041-4A19-9203-12CC861419C0}" type="presParOf" srcId="{8AC3982F-86DE-41AC-984D-7CD99A5EDE6B}" destId="{DF37E93C-4A58-4576-9F7A-51D3647EA355}" srcOrd="0" destOrd="0" presId="urn:microsoft.com/office/officeart/2005/8/layout/hierarchy2"/>
    <dgm:cxn modelId="{9F3E9068-501D-4DF6-9DA6-D6582E490885}" type="presParOf" srcId="{8AC3982F-86DE-41AC-984D-7CD99A5EDE6B}" destId="{58B5E93B-E8B1-4C12-9823-60AB5226F3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875D57-9277-4780-8C1A-9EABC7D2D40A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D43D8152-BAB6-4F71-95BB-B0432C7DB03F}">
      <dgm:prSet phldrT="[Текст]" custT="1"/>
      <dgm:spPr/>
      <dgm:t>
        <a:bodyPr/>
        <a:lstStyle/>
        <a:p>
          <a:r>
            <a:rPr lang="kk-KZ" sz="2000" b="1" noProof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Бақылауда болған оқушыларды  нәтижесін анықтау</a:t>
          </a:r>
          <a:endParaRPr lang="kk-KZ" sz="2000" noProof="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1BA8F1-EC30-4FE5-81C6-ECEFD66E3BB6}" type="parTrans" cxnId="{D8FF1F22-7A7E-4E27-9113-29100DEEC83D}">
      <dgm:prSet/>
      <dgm:spPr/>
      <dgm:t>
        <a:bodyPr/>
        <a:lstStyle/>
        <a:p>
          <a:endParaRPr lang="ru-RU"/>
        </a:p>
      </dgm:t>
    </dgm:pt>
    <dgm:pt modelId="{CB916AB3-4E28-4C43-9F50-B6A31251E471}" type="sibTrans" cxnId="{D8FF1F22-7A7E-4E27-9113-29100DEEC83D}">
      <dgm:prSet/>
      <dgm:spPr/>
      <dgm:t>
        <a:bodyPr/>
        <a:lstStyle/>
        <a:p>
          <a:endParaRPr lang="ru-RU"/>
        </a:p>
      </dgm:t>
    </dgm:pt>
    <dgm:pt modelId="{53C8E01E-1BE9-49F1-B9AA-727416F009FD}">
      <dgm:prSet phldrT="[Текст]" custT="1"/>
      <dgm:spPr/>
      <dgm:t>
        <a:bodyPr/>
        <a:lstStyle/>
        <a:p>
          <a:r>
            <a:rPr lang="kk-KZ" sz="2000" b="1" noProof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Басқа оқушыларды талқылау</a:t>
          </a:r>
          <a:endParaRPr lang="kk-KZ" sz="2000" noProof="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8450DE63-EDD8-4D90-8DC2-493917C48155}" type="parTrans" cxnId="{DC6BF574-A49D-45F3-9ADD-1E08558297B0}">
      <dgm:prSet/>
      <dgm:spPr/>
      <dgm:t>
        <a:bodyPr/>
        <a:lstStyle/>
        <a:p>
          <a:endParaRPr lang="ru-RU"/>
        </a:p>
      </dgm:t>
    </dgm:pt>
    <dgm:pt modelId="{B3E4AF1C-ED09-4D2A-853B-9280C77CDFD3}" type="sibTrans" cxnId="{DC6BF574-A49D-45F3-9ADD-1E08558297B0}">
      <dgm:prSet/>
      <dgm:spPr/>
      <dgm:t>
        <a:bodyPr/>
        <a:lstStyle/>
        <a:p>
          <a:endParaRPr lang="ru-RU"/>
        </a:p>
      </dgm:t>
    </dgm:pt>
    <dgm:pt modelId="{F98D3941-479D-402C-BF52-AA0CE6C43A3A}">
      <dgm:prSet phldrT="[Текст]"/>
      <dgm:spPr/>
      <dgm:t>
        <a:bodyPr/>
        <a:lstStyle/>
        <a:p>
          <a:r>
            <a:rPr lang="kk-KZ" b="1" noProof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Оқыту туралы талқылау</a:t>
          </a:r>
          <a:endParaRPr lang="kk-KZ" noProof="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654C9E-EDA5-424C-9EF0-394E4F17FC48}" type="parTrans" cxnId="{DCB9E4A4-9EA3-41BA-87E1-8A187CF7F8E0}">
      <dgm:prSet/>
      <dgm:spPr/>
      <dgm:t>
        <a:bodyPr/>
        <a:lstStyle/>
        <a:p>
          <a:endParaRPr lang="ru-RU"/>
        </a:p>
      </dgm:t>
    </dgm:pt>
    <dgm:pt modelId="{34404F5A-73E8-4A48-8768-83946D7E7071}" type="sibTrans" cxnId="{DCB9E4A4-9EA3-41BA-87E1-8A187CF7F8E0}">
      <dgm:prSet/>
      <dgm:spPr/>
      <dgm:t>
        <a:bodyPr/>
        <a:lstStyle/>
        <a:p>
          <a:endParaRPr lang="ru-RU"/>
        </a:p>
      </dgm:t>
    </dgm:pt>
    <dgm:pt modelId="{AA9BDC56-6C11-4D92-B68E-5A6E614B8083}" type="pres">
      <dgm:prSet presAssocID="{99875D57-9277-4780-8C1A-9EABC7D2D40A}" presName="arrowDiagram" presStyleCnt="0">
        <dgm:presLayoutVars>
          <dgm:chMax val="5"/>
          <dgm:dir/>
          <dgm:resizeHandles val="exact"/>
        </dgm:presLayoutVars>
      </dgm:prSet>
      <dgm:spPr/>
    </dgm:pt>
    <dgm:pt modelId="{A73ADFC8-8CD9-44CC-8595-86F82902B18F}" type="pres">
      <dgm:prSet presAssocID="{99875D57-9277-4780-8C1A-9EABC7D2D40A}" presName="arrow" presStyleLbl="bgShp" presStyleIdx="0" presStyleCnt="1" custScaleX="122725"/>
      <dgm:spPr/>
    </dgm:pt>
    <dgm:pt modelId="{7136A7D9-FCC5-4BA4-B172-842500EDAEE0}" type="pres">
      <dgm:prSet presAssocID="{99875D57-9277-4780-8C1A-9EABC7D2D40A}" presName="arrowDiagram3" presStyleCnt="0"/>
      <dgm:spPr/>
    </dgm:pt>
    <dgm:pt modelId="{DC743A2C-6764-4FE2-97F7-3AB1E7482CE3}" type="pres">
      <dgm:prSet presAssocID="{D43D8152-BAB6-4F71-95BB-B0432C7DB03F}" presName="bullet3a" presStyleLbl="node1" presStyleIdx="0" presStyleCnt="3"/>
      <dgm:spPr/>
    </dgm:pt>
    <dgm:pt modelId="{FAB8958F-8584-4B63-A723-3751615738EA}" type="pres">
      <dgm:prSet presAssocID="{D43D8152-BAB6-4F71-95BB-B0432C7DB03F}" presName="textBox3a" presStyleLbl="revTx" presStyleIdx="0" presStyleCnt="3" custScaleX="119557" custScaleY="1506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F59FD-A541-4031-96D8-ED73AE4B0DFD}" type="pres">
      <dgm:prSet presAssocID="{53C8E01E-1BE9-49F1-B9AA-727416F009FD}" presName="bullet3b" presStyleLbl="node1" presStyleIdx="1" presStyleCnt="3"/>
      <dgm:spPr/>
    </dgm:pt>
    <dgm:pt modelId="{E49FE8B7-FFBE-4B2B-A340-CD0BBD78611B}" type="pres">
      <dgm:prSet presAssocID="{53C8E01E-1BE9-49F1-B9AA-727416F009FD}" presName="textBox3b" presStyleLbl="revTx" presStyleIdx="1" presStyleCnt="3" custScaleX="1438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090269-FE1E-43FE-9E0F-499083FE53C0}" type="pres">
      <dgm:prSet presAssocID="{F98D3941-479D-402C-BF52-AA0CE6C43A3A}" presName="bullet3c" presStyleLbl="node1" presStyleIdx="2" presStyleCnt="3"/>
      <dgm:spPr/>
    </dgm:pt>
    <dgm:pt modelId="{9994385D-3C4C-426A-AF3B-ACF0027EE5AC}" type="pres">
      <dgm:prSet presAssocID="{F98D3941-479D-402C-BF52-AA0CE6C43A3A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27EFC6-9BB3-4D91-9E2E-24FC0E9142A8}" type="presOf" srcId="{F98D3941-479D-402C-BF52-AA0CE6C43A3A}" destId="{9994385D-3C4C-426A-AF3B-ACF0027EE5AC}" srcOrd="0" destOrd="0" presId="urn:microsoft.com/office/officeart/2005/8/layout/arrow2"/>
    <dgm:cxn modelId="{71A0DB3B-3B8A-4022-8D8F-DC9F5682C6BC}" type="presOf" srcId="{53C8E01E-1BE9-49F1-B9AA-727416F009FD}" destId="{E49FE8B7-FFBE-4B2B-A340-CD0BBD78611B}" srcOrd="0" destOrd="0" presId="urn:microsoft.com/office/officeart/2005/8/layout/arrow2"/>
    <dgm:cxn modelId="{CC8CC2A0-1B4F-4972-B4B7-DA05CE1C5942}" type="presOf" srcId="{99875D57-9277-4780-8C1A-9EABC7D2D40A}" destId="{AA9BDC56-6C11-4D92-B68E-5A6E614B8083}" srcOrd="0" destOrd="0" presId="urn:microsoft.com/office/officeart/2005/8/layout/arrow2"/>
    <dgm:cxn modelId="{DCB9E4A4-9EA3-41BA-87E1-8A187CF7F8E0}" srcId="{99875D57-9277-4780-8C1A-9EABC7D2D40A}" destId="{F98D3941-479D-402C-BF52-AA0CE6C43A3A}" srcOrd="2" destOrd="0" parTransId="{81654C9E-EDA5-424C-9EF0-394E4F17FC48}" sibTransId="{34404F5A-73E8-4A48-8768-83946D7E7071}"/>
    <dgm:cxn modelId="{D8FF1F22-7A7E-4E27-9113-29100DEEC83D}" srcId="{99875D57-9277-4780-8C1A-9EABC7D2D40A}" destId="{D43D8152-BAB6-4F71-95BB-B0432C7DB03F}" srcOrd="0" destOrd="0" parTransId="{861BA8F1-EC30-4FE5-81C6-ECEFD66E3BB6}" sibTransId="{CB916AB3-4E28-4C43-9F50-B6A31251E471}"/>
    <dgm:cxn modelId="{DC6BF574-A49D-45F3-9ADD-1E08558297B0}" srcId="{99875D57-9277-4780-8C1A-9EABC7D2D40A}" destId="{53C8E01E-1BE9-49F1-B9AA-727416F009FD}" srcOrd="1" destOrd="0" parTransId="{8450DE63-EDD8-4D90-8DC2-493917C48155}" sibTransId="{B3E4AF1C-ED09-4D2A-853B-9280C77CDFD3}"/>
    <dgm:cxn modelId="{22C66D46-D3C3-42F5-BBE3-64DE4EDDF9EF}" type="presOf" srcId="{D43D8152-BAB6-4F71-95BB-B0432C7DB03F}" destId="{FAB8958F-8584-4B63-A723-3751615738EA}" srcOrd="0" destOrd="0" presId="urn:microsoft.com/office/officeart/2005/8/layout/arrow2"/>
    <dgm:cxn modelId="{C9467C88-6767-40DE-A98A-4A69292C2E8B}" type="presParOf" srcId="{AA9BDC56-6C11-4D92-B68E-5A6E614B8083}" destId="{A73ADFC8-8CD9-44CC-8595-86F82902B18F}" srcOrd="0" destOrd="0" presId="urn:microsoft.com/office/officeart/2005/8/layout/arrow2"/>
    <dgm:cxn modelId="{96F0259E-CE2B-4EDB-91A2-C75FFBC1D4C1}" type="presParOf" srcId="{AA9BDC56-6C11-4D92-B68E-5A6E614B8083}" destId="{7136A7D9-FCC5-4BA4-B172-842500EDAEE0}" srcOrd="1" destOrd="0" presId="urn:microsoft.com/office/officeart/2005/8/layout/arrow2"/>
    <dgm:cxn modelId="{1EFEB343-451F-4DEF-A81C-1D6E78AF1EE2}" type="presParOf" srcId="{7136A7D9-FCC5-4BA4-B172-842500EDAEE0}" destId="{DC743A2C-6764-4FE2-97F7-3AB1E7482CE3}" srcOrd="0" destOrd="0" presId="urn:microsoft.com/office/officeart/2005/8/layout/arrow2"/>
    <dgm:cxn modelId="{557B1870-75C2-4C5B-8276-A2127DC4CE39}" type="presParOf" srcId="{7136A7D9-FCC5-4BA4-B172-842500EDAEE0}" destId="{FAB8958F-8584-4B63-A723-3751615738EA}" srcOrd="1" destOrd="0" presId="urn:microsoft.com/office/officeart/2005/8/layout/arrow2"/>
    <dgm:cxn modelId="{7DEF8CF0-ECA7-488E-93DF-C7251C1E6025}" type="presParOf" srcId="{7136A7D9-FCC5-4BA4-B172-842500EDAEE0}" destId="{6CFF59FD-A541-4031-96D8-ED73AE4B0DFD}" srcOrd="2" destOrd="0" presId="urn:microsoft.com/office/officeart/2005/8/layout/arrow2"/>
    <dgm:cxn modelId="{6DA41916-43E4-4B37-B881-BD16BBC75568}" type="presParOf" srcId="{7136A7D9-FCC5-4BA4-B172-842500EDAEE0}" destId="{E49FE8B7-FFBE-4B2B-A340-CD0BBD78611B}" srcOrd="3" destOrd="0" presId="urn:microsoft.com/office/officeart/2005/8/layout/arrow2"/>
    <dgm:cxn modelId="{1A28C4A8-50D2-4E2B-B0DD-0AA7952E398C}" type="presParOf" srcId="{7136A7D9-FCC5-4BA4-B172-842500EDAEE0}" destId="{65090269-FE1E-43FE-9E0F-499083FE53C0}" srcOrd="4" destOrd="0" presId="urn:microsoft.com/office/officeart/2005/8/layout/arrow2"/>
    <dgm:cxn modelId="{42E2F8EC-D6D2-4928-ADB4-B0587E163FCB}" type="presParOf" srcId="{7136A7D9-FCC5-4BA4-B172-842500EDAEE0}" destId="{9994385D-3C4C-426A-AF3B-ACF0027EE5A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36956-3BE0-416C-B68D-AA4C85027675}">
      <dsp:nvSpPr>
        <dsp:cNvPr id="0" name=""/>
        <dsp:cNvSpPr/>
      </dsp:nvSpPr>
      <dsp:spPr>
        <a:xfrm>
          <a:off x="2303376" y="635975"/>
          <a:ext cx="4344672" cy="4344672"/>
        </a:xfrm>
        <a:prstGeom prst="blockArc">
          <a:avLst>
            <a:gd name="adj1" fmla="val 12600000"/>
            <a:gd name="adj2" fmla="val 16200000"/>
            <a:gd name="adj3" fmla="val 45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A29781-163C-4C48-994A-2994481B12DB}">
      <dsp:nvSpPr>
        <dsp:cNvPr id="0" name=""/>
        <dsp:cNvSpPr/>
      </dsp:nvSpPr>
      <dsp:spPr>
        <a:xfrm>
          <a:off x="1937185" y="635975"/>
          <a:ext cx="5077053" cy="4344672"/>
        </a:xfrm>
        <a:prstGeom prst="blockArc">
          <a:avLst>
            <a:gd name="adj1" fmla="val 9000000"/>
            <a:gd name="adj2" fmla="val 12600000"/>
            <a:gd name="adj3" fmla="val 4528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445E6C-4695-4AA3-8103-4172F2114C1D}">
      <dsp:nvSpPr>
        <dsp:cNvPr id="0" name=""/>
        <dsp:cNvSpPr/>
      </dsp:nvSpPr>
      <dsp:spPr>
        <a:xfrm>
          <a:off x="2303376" y="635975"/>
          <a:ext cx="4344672" cy="4344672"/>
        </a:xfrm>
        <a:prstGeom prst="blockArc">
          <a:avLst>
            <a:gd name="adj1" fmla="val 5400000"/>
            <a:gd name="adj2" fmla="val 9000000"/>
            <a:gd name="adj3" fmla="val 4528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81C95B-5878-4BDC-AEC0-24D9A635E9D0}">
      <dsp:nvSpPr>
        <dsp:cNvPr id="0" name=""/>
        <dsp:cNvSpPr/>
      </dsp:nvSpPr>
      <dsp:spPr>
        <a:xfrm>
          <a:off x="2303376" y="635975"/>
          <a:ext cx="4344672" cy="4344672"/>
        </a:xfrm>
        <a:prstGeom prst="blockArc">
          <a:avLst>
            <a:gd name="adj1" fmla="val 1800000"/>
            <a:gd name="adj2" fmla="val 5400000"/>
            <a:gd name="adj3" fmla="val 4528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945EC2-0AC1-40B5-B26F-B90E62CA89EC}">
      <dsp:nvSpPr>
        <dsp:cNvPr id="0" name=""/>
        <dsp:cNvSpPr/>
      </dsp:nvSpPr>
      <dsp:spPr>
        <a:xfrm>
          <a:off x="1685651" y="635975"/>
          <a:ext cx="5580123" cy="4344672"/>
        </a:xfrm>
        <a:prstGeom prst="blockArc">
          <a:avLst>
            <a:gd name="adj1" fmla="val 19800000"/>
            <a:gd name="adj2" fmla="val 1800000"/>
            <a:gd name="adj3" fmla="val 4528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2E8A12-6EE3-4720-928F-317F0D7F94D6}">
      <dsp:nvSpPr>
        <dsp:cNvPr id="0" name=""/>
        <dsp:cNvSpPr/>
      </dsp:nvSpPr>
      <dsp:spPr>
        <a:xfrm>
          <a:off x="2303376" y="635975"/>
          <a:ext cx="4344672" cy="4344672"/>
        </a:xfrm>
        <a:prstGeom prst="blockArc">
          <a:avLst>
            <a:gd name="adj1" fmla="val 16200000"/>
            <a:gd name="adj2" fmla="val 19800000"/>
            <a:gd name="adj3" fmla="val 4528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7A6CAF-B143-411D-A5D1-4400FB6D2314}">
      <dsp:nvSpPr>
        <dsp:cNvPr id="0" name=""/>
        <dsp:cNvSpPr/>
      </dsp:nvSpPr>
      <dsp:spPr>
        <a:xfrm>
          <a:off x="3499841" y="1832440"/>
          <a:ext cx="1951743" cy="19517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dirty="0" smtClean="0">
              <a:latin typeface="Times New Roman" pitchFamily="18" charset="0"/>
              <a:cs typeface="Times New Roman" pitchFamily="18" charset="0"/>
            </a:rPr>
            <a:t>Мұғалімдердің тобы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785667" y="2118266"/>
        <a:ext cx="1380091" cy="1380091"/>
      </dsp:txXfrm>
    </dsp:sp>
    <dsp:sp modelId="{2C048C90-F94F-4B13-8732-BEDD5A4A9398}">
      <dsp:nvSpPr>
        <dsp:cNvPr id="0" name=""/>
        <dsp:cNvSpPr/>
      </dsp:nvSpPr>
      <dsp:spPr>
        <a:xfrm>
          <a:off x="3701878" y="2049"/>
          <a:ext cx="1547667" cy="13662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Бірлесіп жоспарлау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8529" y="202127"/>
        <a:ext cx="1094365" cy="966064"/>
      </dsp:txXfrm>
    </dsp:sp>
    <dsp:sp modelId="{A831197C-1F77-4DDB-826D-8ACB71A84D58}">
      <dsp:nvSpPr>
        <dsp:cNvPr id="0" name=""/>
        <dsp:cNvSpPr/>
      </dsp:nvSpPr>
      <dsp:spPr>
        <a:xfrm>
          <a:off x="5631306" y="1063625"/>
          <a:ext cx="1366220" cy="136622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Оқыту</a:t>
          </a:r>
          <a:r>
            <a:rPr lang="kk-KZ" sz="1400" b="1" kern="120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31384" y="1263703"/>
        <a:ext cx="966064" cy="966064"/>
      </dsp:txXfrm>
    </dsp:sp>
    <dsp:sp modelId="{F4EDBB7F-9757-48A1-A864-50CF0A18A8FE}">
      <dsp:nvSpPr>
        <dsp:cNvPr id="0" name=""/>
        <dsp:cNvSpPr/>
      </dsp:nvSpPr>
      <dsp:spPr>
        <a:xfrm>
          <a:off x="5529516" y="3186778"/>
          <a:ext cx="1569800" cy="13662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Бақылау 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59408" y="3386856"/>
        <a:ext cx="1110016" cy="966064"/>
      </dsp:txXfrm>
    </dsp:sp>
    <dsp:sp modelId="{5CF02C69-A992-4E12-9959-22AF73DA4714}">
      <dsp:nvSpPr>
        <dsp:cNvPr id="0" name=""/>
        <dsp:cNvSpPr/>
      </dsp:nvSpPr>
      <dsp:spPr>
        <a:xfrm>
          <a:off x="3629872" y="4248354"/>
          <a:ext cx="1691681" cy="136622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Оқыту мен оқудың қорытындысы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7613" y="4448432"/>
        <a:ext cx="1196199" cy="966064"/>
      </dsp:txXfrm>
    </dsp:sp>
    <dsp:sp modelId="{E2F31AB3-DDB7-4DD6-B952-9011AC7EF657}">
      <dsp:nvSpPr>
        <dsp:cNvPr id="0" name=""/>
        <dsp:cNvSpPr/>
      </dsp:nvSpPr>
      <dsp:spPr>
        <a:xfrm>
          <a:off x="1793163" y="3186778"/>
          <a:ext cx="1687691" cy="136622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6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6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Педагогикалық дағдыны қалыптастырады.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40320" y="3386856"/>
        <a:ext cx="1193377" cy="966064"/>
      </dsp:txXfrm>
    </dsp:sp>
    <dsp:sp modelId="{DC7DFE97-CDAB-4D0F-81D3-AD41135F446D}">
      <dsp:nvSpPr>
        <dsp:cNvPr id="0" name=""/>
        <dsp:cNvSpPr/>
      </dsp:nvSpPr>
      <dsp:spPr>
        <a:xfrm>
          <a:off x="1953898" y="1063625"/>
          <a:ext cx="1366220" cy="136622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Нәтиже презентациясы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53976" y="1263703"/>
        <a:ext cx="966064" cy="9660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92489-C42D-4288-BB68-099AB2FD3BDE}">
      <dsp:nvSpPr>
        <dsp:cNvPr id="0" name=""/>
        <dsp:cNvSpPr/>
      </dsp:nvSpPr>
      <dsp:spPr>
        <a:xfrm>
          <a:off x="1473472" y="104"/>
          <a:ext cx="2674463" cy="13372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noProof="0" dirty="0" smtClean="0">
              <a:latin typeface="Times New Roman" pitchFamily="18" charset="0"/>
              <a:cs typeface="Times New Roman" pitchFamily="18" charset="0"/>
            </a:rPr>
            <a:t>Топ құрамына жетекшілермен тәжірибелі ұстаздар кіреді. </a:t>
          </a:r>
          <a:endParaRPr lang="kk-KZ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1512638" y="39270"/>
        <a:ext cx="2596131" cy="1258899"/>
      </dsp:txXfrm>
    </dsp:sp>
    <dsp:sp modelId="{0360F816-2E5E-48B3-9265-2967CD055A08}">
      <dsp:nvSpPr>
        <dsp:cNvPr id="0" name=""/>
        <dsp:cNvSpPr/>
      </dsp:nvSpPr>
      <dsp:spPr>
        <a:xfrm>
          <a:off x="1740918" y="1337336"/>
          <a:ext cx="267446" cy="1002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923"/>
              </a:lnTo>
              <a:lnTo>
                <a:pt x="267446" y="10029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3EA045-B674-4F77-81FC-423DFF7E5636}">
      <dsp:nvSpPr>
        <dsp:cNvPr id="0" name=""/>
        <dsp:cNvSpPr/>
      </dsp:nvSpPr>
      <dsp:spPr>
        <a:xfrm>
          <a:off x="2008364" y="1671644"/>
          <a:ext cx="2139571" cy="1337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noProof="0" smtClean="0">
              <a:latin typeface="Times New Roman" pitchFamily="18" charset="0"/>
              <a:cs typeface="Times New Roman" pitchFamily="18" charset="0"/>
            </a:rPr>
            <a:t>Топ мүшелері тең дәрежелі</a:t>
          </a:r>
          <a:endParaRPr lang="kk-KZ" sz="1800" kern="1200" noProof="0">
            <a:latin typeface="Times New Roman" pitchFamily="18" charset="0"/>
            <a:cs typeface="Times New Roman" pitchFamily="18" charset="0"/>
          </a:endParaRPr>
        </a:p>
      </dsp:txBody>
      <dsp:txXfrm>
        <a:off x="2047530" y="1710810"/>
        <a:ext cx="2061239" cy="1258899"/>
      </dsp:txXfrm>
    </dsp:sp>
    <dsp:sp modelId="{50C5FB1B-3C70-4D97-A88F-68DA87EFC3CE}">
      <dsp:nvSpPr>
        <dsp:cNvPr id="0" name=""/>
        <dsp:cNvSpPr/>
      </dsp:nvSpPr>
      <dsp:spPr>
        <a:xfrm>
          <a:off x="1740918" y="1337336"/>
          <a:ext cx="267446" cy="2674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463"/>
              </a:lnTo>
              <a:lnTo>
                <a:pt x="267446" y="26744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062332-48F9-4914-8C72-28D402090871}">
      <dsp:nvSpPr>
        <dsp:cNvPr id="0" name=""/>
        <dsp:cNvSpPr/>
      </dsp:nvSpPr>
      <dsp:spPr>
        <a:xfrm>
          <a:off x="2008364" y="3343183"/>
          <a:ext cx="2139571" cy="1337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noProof="0" smtClean="0">
              <a:latin typeface="Times New Roman" pitchFamily="18" charset="0"/>
              <a:cs typeface="Times New Roman" pitchFamily="18" charset="0"/>
            </a:rPr>
            <a:t>Lesson Studyді жоспарлауға арнайы уақыт бөлінеді</a:t>
          </a:r>
          <a:endParaRPr lang="kk-KZ" sz="1800" kern="1200" noProof="0">
            <a:latin typeface="Times New Roman" pitchFamily="18" charset="0"/>
            <a:cs typeface="Times New Roman" pitchFamily="18" charset="0"/>
          </a:endParaRPr>
        </a:p>
      </dsp:txBody>
      <dsp:txXfrm>
        <a:off x="2047530" y="3382349"/>
        <a:ext cx="2061239" cy="1258899"/>
      </dsp:txXfrm>
    </dsp:sp>
    <dsp:sp modelId="{B9681FB7-DE3A-4ABA-9166-5540F3852E11}">
      <dsp:nvSpPr>
        <dsp:cNvPr id="0" name=""/>
        <dsp:cNvSpPr/>
      </dsp:nvSpPr>
      <dsp:spPr>
        <a:xfrm>
          <a:off x="4816551" y="104"/>
          <a:ext cx="2674463" cy="133723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noProof="0" dirty="0" smtClean="0">
              <a:latin typeface="Times New Roman" pitchFamily="18" charset="0"/>
              <a:cs typeface="Times New Roman" pitchFamily="18" charset="0"/>
            </a:rPr>
            <a:t>Үдерістің жүргізуіне белсенділік арттыру.</a:t>
          </a:r>
          <a:endParaRPr lang="kk-KZ" sz="20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4855717" y="39270"/>
        <a:ext cx="2596131" cy="1258899"/>
      </dsp:txXfrm>
    </dsp:sp>
    <dsp:sp modelId="{F29CAB60-0D92-4B83-9318-1E26C5D8A576}">
      <dsp:nvSpPr>
        <dsp:cNvPr id="0" name=""/>
        <dsp:cNvSpPr/>
      </dsp:nvSpPr>
      <dsp:spPr>
        <a:xfrm>
          <a:off x="5083998" y="1337336"/>
          <a:ext cx="267446" cy="10029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2923"/>
              </a:lnTo>
              <a:lnTo>
                <a:pt x="267446" y="100292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7110DD-3DFB-4FBC-8E5B-8B30D54989EB}">
      <dsp:nvSpPr>
        <dsp:cNvPr id="0" name=""/>
        <dsp:cNvSpPr/>
      </dsp:nvSpPr>
      <dsp:spPr>
        <a:xfrm>
          <a:off x="5351444" y="1671644"/>
          <a:ext cx="2139571" cy="1337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kern="1200" noProof="0" dirty="0" smtClean="0">
              <a:latin typeface="Times New Roman" pitchFamily="18" charset="0"/>
              <a:cs typeface="Times New Roman" pitchFamily="18" charset="0"/>
            </a:rPr>
            <a:t>Lesson Studyді уақытында талдау</a:t>
          </a:r>
          <a:endParaRPr lang="kk-KZ" sz="1800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390610" y="1710810"/>
        <a:ext cx="2061239" cy="1258899"/>
      </dsp:txXfrm>
    </dsp:sp>
    <dsp:sp modelId="{59720414-BCD9-4AEA-AB8E-14B4E9F3A707}">
      <dsp:nvSpPr>
        <dsp:cNvPr id="0" name=""/>
        <dsp:cNvSpPr/>
      </dsp:nvSpPr>
      <dsp:spPr>
        <a:xfrm>
          <a:off x="5083998" y="1337336"/>
          <a:ext cx="267446" cy="2674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4463"/>
              </a:lnTo>
              <a:lnTo>
                <a:pt x="267446" y="26744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992E78-8641-4FE7-B2FA-9D97BCF042AE}">
      <dsp:nvSpPr>
        <dsp:cNvPr id="0" name=""/>
        <dsp:cNvSpPr/>
      </dsp:nvSpPr>
      <dsp:spPr>
        <a:xfrm>
          <a:off x="5351444" y="3343183"/>
          <a:ext cx="2139571" cy="1337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i="0" kern="1200" noProof="0" dirty="0" smtClean="0">
              <a:latin typeface="Times New Roman" pitchFamily="18" charset="0"/>
              <a:cs typeface="Times New Roman" pitchFamily="18" charset="0"/>
            </a:rPr>
            <a:t>Жұмыс барысына белсенді түрде қызығушылық танытыңыз.</a:t>
          </a:r>
          <a:br>
            <a:rPr lang="kk-KZ" sz="1800" b="1" i="0" kern="1200" noProof="0" dirty="0" smtClean="0">
              <a:latin typeface="Times New Roman" pitchFamily="18" charset="0"/>
              <a:cs typeface="Times New Roman" pitchFamily="18" charset="0"/>
            </a:rPr>
          </a:br>
          <a:endParaRPr lang="kk-KZ" sz="1800" b="1" kern="1200" noProof="0" dirty="0">
            <a:latin typeface="Times New Roman" pitchFamily="18" charset="0"/>
            <a:cs typeface="Times New Roman" pitchFamily="18" charset="0"/>
          </a:endParaRPr>
        </a:p>
      </dsp:txBody>
      <dsp:txXfrm>
        <a:off x="5390610" y="3382349"/>
        <a:ext cx="2061239" cy="12588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F043F-C174-4B3D-B79D-11CE72897A35}">
      <dsp:nvSpPr>
        <dsp:cNvPr id="0" name=""/>
        <dsp:cNvSpPr/>
      </dsp:nvSpPr>
      <dsp:spPr>
        <a:xfrm>
          <a:off x="6607" y="2935169"/>
          <a:ext cx="2194661" cy="1097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2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Lesson Study</a:t>
          </a: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-ді дамыту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747" y="2967309"/>
        <a:ext cx="2130381" cy="1033050"/>
      </dsp:txXfrm>
    </dsp:sp>
    <dsp:sp modelId="{46494D86-7DE6-4B91-A12E-6E84DADD2BD8}">
      <dsp:nvSpPr>
        <dsp:cNvPr id="0" name=""/>
        <dsp:cNvSpPr/>
      </dsp:nvSpPr>
      <dsp:spPr>
        <a:xfrm rot="17692822">
          <a:off x="1596925" y="2521801"/>
          <a:ext cx="2086551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2086551" y="155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2588037" y="2485223"/>
        <a:ext cx="104327" cy="104327"/>
      </dsp:txXfrm>
    </dsp:sp>
    <dsp:sp modelId="{616CF386-F07E-43A7-8793-5894956B4901}">
      <dsp:nvSpPr>
        <dsp:cNvPr id="0" name=""/>
        <dsp:cNvSpPr/>
      </dsp:nvSpPr>
      <dsp:spPr>
        <a:xfrm>
          <a:off x="3079133" y="1042273"/>
          <a:ext cx="2194661" cy="1097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Анализ жасау үшін әдістерді анықтау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11273" y="1074413"/>
        <a:ext cx="2130381" cy="1033050"/>
      </dsp:txXfrm>
    </dsp:sp>
    <dsp:sp modelId="{BA980F48-0AD9-4BC5-BD16-F2B954AE38EE}">
      <dsp:nvSpPr>
        <dsp:cNvPr id="0" name=""/>
        <dsp:cNvSpPr/>
      </dsp:nvSpPr>
      <dsp:spPr>
        <a:xfrm rot="19457599">
          <a:off x="5172180" y="1259871"/>
          <a:ext cx="1081093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081093" y="155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85699" y="1248429"/>
        <a:ext cx="54054" cy="54054"/>
      </dsp:txXfrm>
    </dsp:sp>
    <dsp:sp modelId="{EB10F565-A2D2-44F6-92CE-9A22AD543249}">
      <dsp:nvSpPr>
        <dsp:cNvPr id="0" name=""/>
        <dsp:cNvSpPr/>
      </dsp:nvSpPr>
      <dsp:spPr>
        <a:xfrm>
          <a:off x="6151659" y="411308"/>
          <a:ext cx="2194661" cy="1097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Бірлесіп жоспарлау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3799" y="443448"/>
        <a:ext cx="2130381" cy="1033050"/>
      </dsp:txXfrm>
    </dsp:sp>
    <dsp:sp modelId="{77329000-F7C8-4037-BEB7-6A3AB8FD82E3}">
      <dsp:nvSpPr>
        <dsp:cNvPr id="0" name=""/>
        <dsp:cNvSpPr/>
      </dsp:nvSpPr>
      <dsp:spPr>
        <a:xfrm rot="2142401">
          <a:off x="5172180" y="1890836"/>
          <a:ext cx="1081093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081093" y="155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85699" y="1879394"/>
        <a:ext cx="54054" cy="54054"/>
      </dsp:txXfrm>
    </dsp:sp>
    <dsp:sp modelId="{2A468A16-CEFF-4F29-A7F5-8FC24C11A927}">
      <dsp:nvSpPr>
        <dsp:cNvPr id="0" name=""/>
        <dsp:cNvSpPr/>
      </dsp:nvSpPr>
      <dsp:spPr>
        <a:xfrm>
          <a:off x="6151659" y="1673239"/>
          <a:ext cx="2194661" cy="1097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LS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өткізіп, бақылау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3799" y="1705379"/>
        <a:ext cx="2130381" cy="1033050"/>
      </dsp:txXfrm>
    </dsp:sp>
    <dsp:sp modelId="{8488B90C-1FA5-4CE5-B82D-6F9B5D8EF3AB}">
      <dsp:nvSpPr>
        <dsp:cNvPr id="0" name=""/>
        <dsp:cNvSpPr/>
      </dsp:nvSpPr>
      <dsp:spPr>
        <a:xfrm rot="21359238">
          <a:off x="2200174" y="3436997"/>
          <a:ext cx="893200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893200" y="155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624444" y="3430252"/>
        <a:ext cx="44660" cy="44660"/>
      </dsp:txXfrm>
    </dsp:sp>
    <dsp:sp modelId="{AF2F2C00-1A05-4853-B8F2-92E5B7E52B74}">
      <dsp:nvSpPr>
        <dsp:cNvPr id="0" name=""/>
        <dsp:cNvSpPr/>
      </dsp:nvSpPr>
      <dsp:spPr>
        <a:xfrm>
          <a:off x="3092279" y="2872665"/>
          <a:ext cx="2194661" cy="1097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smtClean="0">
              <a:latin typeface="Times New Roman" pitchFamily="18" charset="0"/>
              <a:cs typeface="Times New Roman" pitchFamily="18" charset="0"/>
            </a:rPr>
            <a:t>Бақылауға алатын 3 оқушыны анықтау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4419" y="2904805"/>
        <a:ext cx="2130381" cy="1033050"/>
      </dsp:txXfrm>
    </dsp:sp>
    <dsp:sp modelId="{03497DAF-3537-4D5C-8EED-EF0741FD9C56}">
      <dsp:nvSpPr>
        <dsp:cNvPr id="0" name=""/>
        <dsp:cNvSpPr/>
      </dsp:nvSpPr>
      <dsp:spPr>
        <a:xfrm rot="248057">
          <a:off x="5285812" y="3436997"/>
          <a:ext cx="866974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866974" y="155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697625" y="3430908"/>
        <a:ext cx="43348" cy="43348"/>
      </dsp:txXfrm>
    </dsp:sp>
    <dsp:sp modelId="{B11B4F7C-D095-4D65-8FEE-04231DD92373}">
      <dsp:nvSpPr>
        <dsp:cNvPr id="0" name=""/>
        <dsp:cNvSpPr/>
      </dsp:nvSpPr>
      <dsp:spPr>
        <a:xfrm>
          <a:off x="6151659" y="2935169"/>
          <a:ext cx="2194661" cy="1097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Бірігіп талдау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3799" y="2967309"/>
        <a:ext cx="2130381" cy="1033050"/>
      </dsp:txXfrm>
    </dsp:sp>
    <dsp:sp modelId="{2A100F18-D850-4656-82B9-874BE4AC8BD7}">
      <dsp:nvSpPr>
        <dsp:cNvPr id="0" name=""/>
        <dsp:cNvSpPr/>
      </dsp:nvSpPr>
      <dsp:spPr>
        <a:xfrm rot="3411577">
          <a:off x="4928435" y="4067962"/>
          <a:ext cx="1581728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581728" y="15585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5679756" y="4044004"/>
        <a:ext cx="79086" cy="79086"/>
      </dsp:txXfrm>
    </dsp:sp>
    <dsp:sp modelId="{BD78C5CE-7E92-4B8B-8535-458EC5DF6F2B}">
      <dsp:nvSpPr>
        <dsp:cNvPr id="0" name=""/>
        <dsp:cNvSpPr/>
      </dsp:nvSpPr>
      <dsp:spPr>
        <a:xfrm>
          <a:off x="6151659" y="4197099"/>
          <a:ext cx="2194661" cy="1097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5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LS</a:t>
          </a: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  нәтижесін талқылау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83799" y="4229239"/>
        <a:ext cx="2130381" cy="1033050"/>
      </dsp:txXfrm>
    </dsp:sp>
    <dsp:sp modelId="{13AE2068-793D-4B1E-A493-938A12845A15}">
      <dsp:nvSpPr>
        <dsp:cNvPr id="0" name=""/>
        <dsp:cNvSpPr/>
      </dsp:nvSpPr>
      <dsp:spPr>
        <a:xfrm rot="3469139">
          <a:off x="1810295" y="4176219"/>
          <a:ext cx="1672957" cy="31170"/>
        </a:xfrm>
        <a:custGeom>
          <a:avLst/>
          <a:gdLst/>
          <a:ahLst/>
          <a:cxnLst/>
          <a:rect l="0" t="0" r="0" b="0"/>
          <a:pathLst>
            <a:path>
              <a:moveTo>
                <a:pt x="0" y="15585"/>
              </a:moveTo>
              <a:lnTo>
                <a:pt x="1672957" y="1558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604950" y="4149980"/>
        <a:ext cx="83647" cy="83647"/>
      </dsp:txXfrm>
    </dsp:sp>
    <dsp:sp modelId="{DF37E93C-4A58-4576-9F7A-51D3647EA355}">
      <dsp:nvSpPr>
        <dsp:cNvPr id="0" name=""/>
        <dsp:cNvSpPr/>
      </dsp:nvSpPr>
      <dsp:spPr>
        <a:xfrm>
          <a:off x="3092279" y="4351109"/>
          <a:ext cx="2194661" cy="10973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dirty="0" smtClean="0">
              <a:latin typeface="Times New Roman" pitchFamily="18" charset="0"/>
              <a:cs typeface="Times New Roman" pitchFamily="18" charset="0"/>
            </a:rPr>
            <a:t>Зерттеген оқушыларымен әңгімелесу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4419" y="4383249"/>
        <a:ext cx="2130381" cy="10330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3ADFC8-8CD9-44CC-8595-86F82902B18F}">
      <dsp:nvSpPr>
        <dsp:cNvPr id="0" name=""/>
        <dsp:cNvSpPr/>
      </dsp:nvSpPr>
      <dsp:spPr>
        <a:xfrm>
          <a:off x="377772" y="-148608"/>
          <a:ext cx="7980070" cy="4064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43A2C-6764-4FE2-97F7-3AB1E7482CE3}">
      <dsp:nvSpPr>
        <dsp:cNvPr id="0" name=""/>
        <dsp:cNvSpPr/>
      </dsp:nvSpPr>
      <dsp:spPr>
        <a:xfrm>
          <a:off x="1942412" y="2656363"/>
          <a:ext cx="169062" cy="16906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8958F-8584-4B63-A723-3751615738EA}">
      <dsp:nvSpPr>
        <dsp:cNvPr id="0" name=""/>
        <dsp:cNvSpPr/>
      </dsp:nvSpPr>
      <dsp:spPr>
        <a:xfrm>
          <a:off x="1878793" y="2443677"/>
          <a:ext cx="1811359" cy="1768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583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noProof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Бақылауда болған оқушыларды  нәтижесін анықтау</a:t>
          </a:r>
          <a:endParaRPr lang="kk-KZ" sz="2000" kern="1200" noProof="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78793" y="2443677"/>
        <a:ext cx="1811359" cy="1768931"/>
      </dsp:txXfrm>
    </dsp:sp>
    <dsp:sp modelId="{6CFF59FD-A541-4031-96D8-ED73AE4B0DFD}">
      <dsp:nvSpPr>
        <dsp:cNvPr id="0" name=""/>
        <dsp:cNvSpPr/>
      </dsp:nvSpPr>
      <dsp:spPr>
        <a:xfrm>
          <a:off x="3434713" y="1551768"/>
          <a:ext cx="305612" cy="305612"/>
        </a:xfrm>
        <a:prstGeom prst="ellipse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FE8B7-FFBE-4B2B-A340-CD0BBD78611B}">
      <dsp:nvSpPr>
        <dsp:cNvPr id="0" name=""/>
        <dsp:cNvSpPr/>
      </dsp:nvSpPr>
      <dsp:spPr>
        <a:xfrm>
          <a:off x="3245262" y="1704575"/>
          <a:ext cx="2245091" cy="2210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93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000" b="1" kern="1200" noProof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Басқа оқушыларды талқылау</a:t>
          </a:r>
          <a:endParaRPr lang="kk-KZ" sz="2000" kern="1200" noProof="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45262" y="1704575"/>
        <a:ext cx="2245091" cy="2210816"/>
      </dsp:txXfrm>
    </dsp:sp>
    <dsp:sp modelId="{65090269-FE1E-43FE-9E0F-499083FE53C0}">
      <dsp:nvSpPr>
        <dsp:cNvPr id="0" name=""/>
        <dsp:cNvSpPr/>
      </dsp:nvSpPr>
      <dsp:spPr>
        <a:xfrm>
          <a:off x="5229376" y="879583"/>
          <a:ext cx="422656" cy="422656"/>
        </a:xfrm>
        <a:prstGeom prst="ellipse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4385D-3C4C-426A-AF3B-ACF0027EE5AC}">
      <dsp:nvSpPr>
        <dsp:cNvPr id="0" name=""/>
        <dsp:cNvSpPr/>
      </dsp:nvSpPr>
      <dsp:spPr>
        <a:xfrm>
          <a:off x="5440704" y="1090911"/>
          <a:ext cx="1560576" cy="2824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3957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b="1" kern="1200" noProof="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rPr>
            <a:t>Оқыту туралы талқылау</a:t>
          </a:r>
          <a:endParaRPr lang="kk-KZ" sz="2300" kern="1200" noProof="0" dirty="0">
            <a:solidFill>
              <a:srgbClr val="0000FF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0704" y="1090911"/>
        <a:ext cx="1560576" cy="2824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2015-16.&#1044;&#1077;&#1187;&#1075;&#1077;&#1081;%20&#1078;&#1201;&#1084;&#1099;&#1089;&#1099;\&#1046;&#1072;&#1082;&#1089;&#1099;&#1083;&#1099;&#1082;%20&#1050;\SAM_1298.AVI" TargetMode="External"/><Relationship Id="rId6" Type="http://schemas.openxmlformats.org/officeDocument/2006/relationships/image" Target="../media/image15.png"/><Relationship Id="rId5" Type="http://schemas.openxmlformats.org/officeDocument/2006/relationships/hyperlink" Target="&#1256;&#1090;&#1110;&#1083;&#1075;&#1077;&#1085;%20&#1089;&#1072;&#1073;&#1072;&#1179;%20&#1073;&#1086;&#1081;&#1099;&#1085;&#1096;&#1072;%20&#1241;&#1187;&#1075;&#1110;&#1084;&#1077;.wmv" TargetMode="External"/><Relationship Id="rId4" Type="http://schemas.openxmlformats.org/officeDocument/2006/relationships/hyperlink" Target="LS%20-%20&#1090;&#1080;&#1110;&#1084;&#1076;&#1110;&#1083;&#1110;&#1075;&#1110;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12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1.jpe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0.jpeg"/><Relationship Id="rId9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\фондар\фон35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kou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620688"/>
            <a:ext cx="2114366" cy="2808312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357422" y="1714488"/>
            <a:ext cx="60475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Lesson study-</a:t>
            </a:r>
            <a:r>
              <a:rPr lang="kk-KZ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дің  рөлі мен маңыздылығы”</a:t>
            </a:r>
          </a:p>
          <a:p>
            <a:endParaRPr lang="kk-KZ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3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Тренинг</a:t>
            </a:r>
            <a:r>
              <a:rPr lang="kk-KZ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86116" y="642918"/>
            <a:ext cx="29803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Тақырыбы: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фондар\фон35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0" y="1340768"/>
          <a:ext cx="87356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2878" y="260648"/>
            <a:ext cx="53473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kk-KZ" sz="32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өткізгенен кейін талдау</a:t>
            </a:r>
            <a:endParaRPr lang="ru-RU" sz="32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D:\Лессон стади\LS 3\SAM_1367оқуш.қызу жұмыст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8064" y="4266474"/>
            <a:ext cx="2664296" cy="199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фондар\фон35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4127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қушылардың білім сапасын арттыруда</a:t>
            </a:r>
            <a:r>
              <a:rPr lang="en-US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Lesson study – </a:t>
            </a:r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өте тиімді </a:t>
            </a:r>
            <a:r>
              <a:rPr lang="kk-KZ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әдіс болды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869160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Өтілген сабақ бойынша оқушылар </a:t>
            </a:r>
            <a:r>
              <a:rPr lang="kk-KZ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әңгімесі</a:t>
            </a:r>
            <a:endParaRPr lang="ru-RU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0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Lesson study 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оқушылардың оқуға қызығушылығын арттырады,білім сапасы жоғарлайды...  .</a:t>
            </a:r>
            <a:endParaRPr lang="ru-RU" sz="2000" dirty="0">
              <a:solidFill>
                <a:srgbClr val="0000FF"/>
              </a:solidFill>
            </a:endParaRPr>
          </a:p>
        </p:txBody>
      </p:sp>
      <p:pic>
        <p:nvPicPr>
          <p:cNvPr id="12" name="SAM_1298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 flipH="1">
            <a:off x="4716016" y="1628800"/>
            <a:ext cx="3936438" cy="2952328"/>
          </a:xfrm>
          <a:prstGeom prst="rect">
            <a:avLst/>
          </a:prstGeom>
        </p:spPr>
      </p:pic>
      <p:pic>
        <p:nvPicPr>
          <p:cNvPr id="29698" name="Picture 2" descr="D:\Лессон стади\LS 3\SAM_136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276872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фондар\фон35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11560" y="0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altLang="ja-JP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Сабақты зерттеуден кейін талқылау формасының үлгісі</a:t>
            </a:r>
            <a:endParaRPr lang="kk-KZ" altLang="ja-JP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683568" y="1268760"/>
          <a:ext cx="8016552" cy="4175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7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2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2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kk-KZ" sz="32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k-KZ" altLang="ja-JP" sz="3200" noProof="0" smtClean="0">
                          <a:latin typeface="Times New Roman" pitchFamily="18" charset="0"/>
                          <a:cs typeface="Times New Roman" pitchFamily="18" charset="0"/>
                        </a:rPr>
                        <a:t>Мұғалім</a:t>
                      </a:r>
                    </a:p>
                    <a:p>
                      <a:endParaRPr lang="kk-KZ" sz="32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k-KZ" altLang="ja-JP" sz="3200" noProof="0" smtClean="0">
                          <a:latin typeface="Times New Roman" pitchFamily="18" charset="0"/>
                          <a:cs typeface="Times New Roman" pitchFamily="18" charset="0"/>
                        </a:rPr>
                        <a:t>Оқушы</a:t>
                      </a:r>
                    </a:p>
                    <a:p>
                      <a:endParaRPr lang="kk-KZ" sz="32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k-KZ" altLang="ja-JP" sz="3200" noProof="0" smtClean="0">
                          <a:latin typeface="Times New Roman" pitchFamily="18" charset="0"/>
                          <a:cs typeface="Times New Roman" pitchFamily="18" charset="0"/>
                        </a:rPr>
                        <a:t>Оң сәттері</a:t>
                      </a:r>
                    </a:p>
                    <a:p>
                      <a:endParaRPr lang="kk-KZ" sz="32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32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32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k-KZ" altLang="ja-JP" sz="3200" noProof="0" smtClean="0">
                          <a:latin typeface="Times New Roman" pitchFamily="18" charset="0"/>
                          <a:cs typeface="Times New Roman" pitchFamily="18" charset="0"/>
                        </a:rPr>
                        <a:t>Нені жақсарту керек</a:t>
                      </a:r>
                    </a:p>
                    <a:p>
                      <a:endParaRPr lang="kk-KZ" sz="3200" noProof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32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sz="3200" noProof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89221"/>
            <a:ext cx="79928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Бүгінгі өткен коучинг бойынша өз ойларыңызды білдіріңіздер.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Сіздің бүгінгі коучинг-сабақтан алған әсеріңіз?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Ұтымды жақтарын атаңыз?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Қай тапсырма түрі сізді қанағаттандырмады?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Келесі коучинг сабақта қандай мәселелерді  қозғағанды қалайсыз?</a:t>
            </a:r>
            <a:endParaRPr kumimoji="0" lang="kk-K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</a:t>
            </a:r>
            <a:r>
              <a:rPr kumimoji="0" lang="kk-KZ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Ұйымдастырушыға  </a:t>
            </a:r>
            <a:r>
              <a:rPr kumimoji="0" lang="kk-K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ұсыныстарыңыз бен тілектеріңіз?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ebgorlovka.com.ua/uploads/posts/2012-10/1350464330_koshelek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770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.panoramio.com/photos/large/98875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://kurortzed.ru/images/stories/vybor-d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artleo.com/pic/201205/1920x1080/artleo.com-25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forum.allnokia.ru/files/08/33/nature-_13__78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фондар\фон35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0"/>
            <a:ext cx="3970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dirty="0" smtClean="0">
                <a:solidFill>
                  <a:srgbClr val="0000FF"/>
                </a:solidFill>
              </a:rPr>
              <a:t> </a:t>
            </a:r>
            <a:r>
              <a:rPr lang="kk-KZ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Lesson Study  кезеңдері</a:t>
            </a:r>
            <a:endParaRPr lang="kk-KZ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kou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812360" y="0"/>
            <a:ext cx="1008112" cy="1412776"/>
          </a:xfrm>
          <a:prstGeom prst="rect">
            <a:avLst/>
          </a:prstGeom>
          <a:noFill/>
        </p:spPr>
      </p:pic>
      <p:pic>
        <p:nvPicPr>
          <p:cNvPr id="11265" name="Picture 1" descr="D:\Лессон стади\LS 3\№3фото\Фото.Lesson stu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0648"/>
            <a:ext cx="2036797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6" name="Picture 2" descr="D:\Лессон стади\LS 3\№3фото\SAM_13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484784"/>
            <a:ext cx="1872208" cy="1404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 descr="D:\Лессон стади\LS 3\№3фото\SAM_1366Алмагүл тұр қарап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4860540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 descr="D:\Лессон стади\LS 3\№3фото\SAM_13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97670"/>
            <a:ext cx="2195736" cy="2044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Схема 6"/>
          <p:cNvGraphicFramePr/>
          <p:nvPr/>
        </p:nvGraphicFramePr>
        <p:xfrm>
          <a:off x="0" y="764704"/>
          <a:ext cx="88924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Мои документы\фондар\фон35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79512" y="1340768"/>
          <a:ext cx="896448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184581" y="332656"/>
            <a:ext cx="64223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 Study</a:t>
            </a:r>
            <a:r>
              <a:rPr lang="kk-KZ" sz="32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дің тиімді жолдары.</a:t>
            </a:r>
            <a:endParaRPr lang="ru-RU" sz="32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kous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812360" y="0"/>
            <a:ext cx="1008112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Мои документы\фондар\фон35.jpg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Схема 3"/>
          <p:cNvGraphicFramePr/>
          <p:nvPr/>
        </p:nvGraphicFramePr>
        <p:xfrm>
          <a:off x="539552" y="521296"/>
          <a:ext cx="8352928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koush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0"/>
            <a:ext cx="1728192" cy="2420888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6436500</TotalTime>
  <Words>202</Words>
  <Application>Microsoft Office PowerPoint</Application>
  <PresentationFormat>Экран (4:3)</PresentationFormat>
  <Paragraphs>47</Paragraphs>
  <Slides>13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Calibri</vt:lpstr>
      <vt:lpstr>Franklin Gothic Book</vt:lpstr>
      <vt:lpstr>Franklin Gothic Medium</vt:lpstr>
      <vt:lpstr>HGｺﾞｼｯｸE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48</cp:revision>
  <dcterms:created xsi:type="dcterms:W3CDTF">2015-10-09T11:13:11Z</dcterms:created>
  <dcterms:modified xsi:type="dcterms:W3CDTF">2017-11-02T04:55:39Z</dcterms:modified>
</cp:coreProperties>
</file>