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91" r:id="rId3"/>
    <p:sldId id="294" r:id="rId4"/>
    <p:sldId id="262" r:id="rId5"/>
    <p:sldId id="270" r:id="rId6"/>
    <p:sldId id="274" r:id="rId7"/>
    <p:sldId id="276" r:id="rId8"/>
    <p:sldId id="286" r:id="rId9"/>
    <p:sldId id="282" r:id="rId10"/>
    <p:sldId id="267" r:id="rId11"/>
    <p:sldId id="268" r:id="rId12"/>
    <p:sldId id="269" r:id="rId13"/>
    <p:sldId id="292" r:id="rId14"/>
    <p:sldId id="260" r:id="rId15"/>
    <p:sldId id="257" r:id="rId16"/>
    <p:sldId id="284" r:id="rId17"/>
    <p:sldId id="290" r:id="rId18"/>
    <p:sldId id="295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AB1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 autoAdjust="0"/>
    <p:restoredTop sz="86420" autoAdjust="0"/>
  </p:normalViewPr>
  <p:slideViewPr>
    <p:cSldViewPr>
      <p:cViewPr>
        <p:scale>
          <a:sx n="60" d="100"/>
          <a:sy n="60" d="100"/>
        </p:scale>
        <p:origin x="-120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86F1C-9214-4B1A-ACDB-01A4E7CC1938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91D3F-03B4-4A9A-8CD1-C7BA738A9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1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1D3F-03B4-4A9A-8CD1-C7BA738A9EF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1D3F-03B4-4A9A-8CD1-C7BA738A9E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1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1D3F-03B4-4A9A-8CD1-C7BA738A9E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C802-D713-46DD-BC24-1FA8B9FE6804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59EF-E127-44DF-B9ED-E92B39BA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0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7.jpeg"/><Relationship Id="rId15" Type="http://schemas.openxmlformats.org/officeDocument/2006/relationships/image" Target="../media/image21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Relationship Id="rId1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AB1519"/>
                </a:solidFill>
              </a:rPr>
              <a:t>Аршалынская</a:t>
            </a:r>
            <a:r>
              <a:rPr lang="ru-RU" b="1" dirty="0" smtClean="0">
                <a:solidFill>
                  <a:srgbClr val="AB1519"/>
                </a:solidFill>
              </a:rPr>
              <a:t> средняя школа №1</a:t>
            </a:r>
            <a:endParaRPr lang="ru-RU" b="1" dirty="0">
              <a:solidFill>
                <a:srgbClr val="AB151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643998" cy="4786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AB1519"/>
                </a:solidFill>
              </a:rPr>
              <a:t>История школы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Год сдачи в эксплуатацию</a:t>
            </a:r>
            <a:r>
              <a:rPr lang="ru-RU" b="1" i="1" dirty="0" smtClean="0">
                <a:solidFill>
                  <a:srgbClr val="AB1519"/>
                </a:solidFill>
              </a:rPr>
              <a:t>: ноябрь </a:t>
            </a:r>
            <a:r>
              <a:rPr lang="ru-RU" b="1" dirty="0" smtClean="0">
                <a:solidFill>
                  <a:srgbClr val="AB1519"/>
                </a:solidFill>
              </a:rPr>
              <a:t>1968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Название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b="1" dirty="0" smtClean="0">
                <a:solidFill>
                  <a:srgbClr val="AB1519"/>
                </a:solidFill>
              </a:rPr>
              <a:t>Вишнёвская средняя школа №1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Количество классов и  учебных кабинетов</a:t>
            </a:r>
            <a:r>
              <a:rPr lang="ru-RU" b="1" i="1" dirty="0" smtClean="0">
                <a:solidFill>
                  <a:srgbClr val="AB1519"/>
                </a:solidFill>
              </a:rPr>
              <a:t>:23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Количество учащихся </a:t>
            </a:r>
            <a:r>
              <a:rPr lang="ru-RU" b="1" i="1" dirty="0" smtClean="0">
                <a:solidFill>
                  <a:srgbClr val="AB1519"/>
                </a:solidFill>
              </a:rPr>
              <a:t>: 560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Адрес: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AB1519"/>
                </a:solidFill>
              </a:rPr>
              <a:t>ул. Комсомольская, 19</a:t>
            </a:r>
            <a:endParaRPr lang="ru-RU" b="1" i="1" dirty="0">
              <a:solidFill>
                <a:srgbClr val="AB151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29684" cy="1000131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Приказ № 79 –к 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  <a:r>
              <a:rPr lang="ru-RU" sz="2800" b="1" i="1" dirty="0" err="1" smtClean="0">
                <a:solidFill>
                  <a:srgbClr val="AB1519"/>
                </a:solidFill>
              </a:rPr>
              <a:t>Шарибаеву</a:t>
            </a:r>
            <a:r>
              <a:rPr lang="ru-RU" sz="2800" b="1" i="1" dirty="0" smtClean="0">
                <a:solidFill>
                  <a:srgbClr val="AB1519"/>
                </a:solidFill>
              </a:rPr>
              <a:t>  </a:t>
            </a:r>
            <a:r>
              <a:rPr lang="ru-RU" sz="2800" b="1" i="1" dirty="0" err="1" smtClean="0">
                <a:solidFill>
                  <a:srgbClr val="AB1519"/>
                </a:solidFill>
              </a:rPr>
              <a:t>Кульмарию</a:t>
            </a:r>
            <a:r>
              <a:rPr lang="ru-RU" sz="2800" b="1" i="1" dirty="0" smtClean="0">
                <a:solidFill>
                  <a:srgbClr val="AB1519"/>
                </a:solidFill>
              </a:rPr>
              <a:t> </a:t>
            </a:r>
            <a:r>
              <a:rPr lang="ru-RU" sz="2800" b="1" i="1" dirty="0" err="1" smtClean="0">
                <a:solidFill>
                  <a:srgbClr val="AB1519"/>
                </a:solidFill>
              </a:rPr>
              <a:t>Рустемовну</a:t>
            </a:r>
            <a:r>
              <a:rPr lang="ru-RU" sz="2800" b="1" i="1" dirty="0" smtClean="0">
                <a:solidFill>
                  <a:srgbClr val="AB1519"/>
                </a:solidFill>
              </a:rPr>
              <a:t> </a:t>
            </a:r>
            <a:r>
              <a:rPr lang="ru-RU" sz="2800" b="1" dirty="0" smtClean="0">
                <a:solidFill>
                  <a:srgbClr val="AB1519"/>
                </a:solidFill>
              </a:rPr>
              <a:t>назначить директором Вишнёвской средней школы №1</a:t>
            </a:r>
            <a:endParaRPr lang="ru-RU" sz="2800" b="1" dirty="0">
              <a:solidFill>
                <a:srgbClr val="AB151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429684" cy="521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Фото юбилей школы\File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939087" cy="4803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712968" cy="10715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Приказ № 35-к от 31 августа 1995 года </a:t>
            </a:r>
            <a:r>
              <a:rPr lang="ru-RU" sz="2800" b="1" dirty="0" smtClean="0">
                <a:solidFill>
                  <a:srgbClr val="7030A0"/>
                </a:solidFill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            </a:t>
            </a:r>
            <a:r>
              <a:rPr lang="ru-RU" sz="2800" b="1" i="1" dirty="0" smtClean="0">
                <a:solidFill>
                  <a:srgbClr val="AB1519"/>
                </a:solidFill>
              </a:rPr>
              <a:t>Потехину Валентину Николаевну </a:t>
            </a:r>
            <a:r>
              <a:rPr lang="en-US" sz="2800" b="1" i="1" dirty="0" smtClean="0">
                <a:solidFill>
                  <a:srgbClr val="AB1519"/>
                </a:solidFill>
              </a:rPr>
              <a:t>                                  </a:t>
            </a:r>
            <a:r>
              <a:rPr lang="ru-RU" sz="2800" b="1" dirty="0" smtClean="0">
                <a:solidFill>
                  <a:srgbClr val="AB1519"/>
                </a:solidFill>
              </a:rPr>
              <a:t>назначить директором Вишнёвской средней школы №1</a:t>
            </a:r>
            <a:endParaRPr lang="ru-RU" sz="2800" b="1" dirty="0">
              <a:solidFill>
                <a:srgbClr val="AB1519"/>
              </a:solidFill>
            </a:endParaRPr>
          </a:p>
        </p:txBody>
      </p:sp>
      <p:pic>
        <p:nvPicPr>
          <p:cNvPr id="5122" name="Picture 2" descr="F:\Фото юбилей школы\File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929618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Приказ №60 от 23 марта 2004 года</a:t>
            </a:r>
            <a:r>
              <a:rPr lang="ru-RU" sz="2400" b="1" dirty="0" smtClean="0">
                <a:solidFill>
                  <a:srgbClr val="7030A0"/>
                </a:solidFill>
              </a:rPr>
              <a:t>: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Приб</a:t>
            </a:r>
            <a:r>
              <a:rPr lang="ru-RU" sz="2400" b="1" i="1" dirty="0" smtClean="0">
                <a:solidFill>
                  <a:srgbClr val="FF0000"/>
                </a:solidFill>
              </a:rPr>
              <a:t> Валентину Григорьевну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назначить директором Аршалынской средней школы №1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F:\Фото юбилей школы\File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063763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Они прославили нашу школу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Фото ветераны\Копия (2) File01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714356"/>
            <a:ext cx="1643074" cy="2000264"/>
          </a:xfrm>
          <a:prstGeom prst="rect">
            <a:avLst/>
          </a:prstGeom>
          <a:noFill/>
        </p:spPr>
      </p:pic>
      <p:pic>
        <p:nvPicPr>
          <p:cNvPr id="2052" name="Picture 4" descr="F:\Фото ветераны\File0149.jpg"/>
          <p:cNvPicPr>
            <a:picLocks noChangeAspect="1" noChangeArrowheads="1"/>
          </p:cNvPicPr>
          <p:nvPr/>
        </p:nvPicPr>
        <p:blipFill>
          <a:blip r:embed="rId4" cstate="print"/>
          <a:srcRect b="16194"/>
          <a:stretch>
            <a:fillRect/>
          </a:stretch>
        </p:blipFill>
        <p:spPr bwMode="auto">
          <a:xfrm>
            <a:off x="7215206" y="2714620"/>
            <a:ext cx="1643074" cy="1857388"/>
          </a:xfrm>
          <a:prstGeom prst="rect">
            <a:avLst/>
          </a:prstGeom>
          <a:noFill/>
        </p:spPr>
      </p:pic>
      <p:pic>
        <p:nvPicPr>
          <p:cNvPr id="8" name="Picture 2" descr="F:\Фото юбилей школы\Копия File0133.jpg"/>
          <p:cNvPicPr>
            <a:picLocks noChangeAspect="1" noChangeArrowheads="1"/>
          </p:cNvPicPr>
          <p:nvPr/>
        </p:nvPicPr>
        <p:blipFill>
          <a:blip r:embed="rId5" cstate="print"/>
          <a:srcRect l="41489" t="37500" r="39362" b="25463"/>
          <a:stretch>
            <a:fillRect/>
          </a:stretch>
        </p:blipFill>
        <p:spPr bwMode="auto">
          <a:xfrm>
            <a:off x="5643570" y="714356"/>
            <a:ext cx="1643074" cy="1928826"/>
          </a:xfrm>
          <a:prstGeom prst="rect">
            <a:avLst/>
          </a:prstGeom>
          <a:noFill/>
        </p:spPr>
      </p:pic>
      <p:pic>
        <p:nvPicPr>
          <p:cNvPr id="3" name="Picture 2" descr="F:\Фото ветераны\File0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642918"/>
            <a:ext cx="1571636" cy="1955782"/>
          </a:xfrm>
          <a:prstGeom prst="rect">
            <a:avLst/>
          </a:prstGeom>
          <a:noFill/>
        </p:spPr>
      </p:pic>
      <p:pic>
        <p:nvPicPr>
          <p:cNvPr id="4" name="Picture 3" descr="F:\Фото ветераны\File01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786058"/>
            <a:ext cx="1428760" cy="1857388"/>
          </a:xfrm>
          <a:prstGeom prst="rect">
            <a:avLst/>
          </a:prstGeom>
          <a:noFill/>
        </p:spPr>
      </p:pic>
      <p:pic>
        <p:nvPicPr>
          <p:cNvPr id="5" name="Picture 4" descr="F:\Фото ветераны\File015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2714620"/>
            <a:ext cx="1571635" cy="1857387"/>
          </a:xfrm>
          <a:prstGeom prst="rect">
            <a:avLst/>
          </a:prstGeom>
          <a:noFill/>
        </p:spPr>
      </p:pic>
      <p:pic>
        <p:nvPicPr>
          <p:cNvPr id="2053" name="Picture 5" descr="F:\Фото ветераны\File01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0337" y="2750339"/>
            <a:ext cx="1557339" cy="1857388"/>
          </a:xfrm>
          <a:prstGeom prst="rect">
            <a:avLst/>
          </a:prstGeom>
          <a:noFill/>
        </p:spPr>
      </p:pic>
      <p:pic>
        <p:nvPicPr>
          <p:cNvPr id="2054" name="Picture 6" descr="F:\Фото ветераны\File015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4786322"/>
            <a:ext cx="1571636" cy="1785950"/>
          </a:xfrm>
          <a:prstGeom prst="rect">
            <a:avLst/>
          </a:prstGeom>
          <a:noFill/>
        </p:spPr>
      </p:pic>
      <p:pic>
        <p:nvPicPr>
          <p:cNvPr id="2055" name="Picture 7" descr="F:\Фото ветераны\File0158.jpg"/>
          <p:cNvPicPr>
            <a:picLocks noChangeAspect="1" noChangeArrowheads="1"/>
          </p:cNvPicPr>
          <p:nvPr/>
        </p:nvPicPr>
        <p:blipFill>
          <a:blip r:embed="rId11" cstate="print"/>
          <a:srcRect b="10713"/>
          <a:stretch>
            <a:fillRect/>
          </a:stretch>
        </p:blipFill>
        <p:spPr bwMode="auto">
          <a:xfrm>
            <a:off x="214282" y="4786322"/>
            <a:ext cx="1428760" cy="1785950"/>
          </a:xfrm>
          <a:prstGeom prst="rect">
            <a:avLst/>
          </a:prstGeom>
          <a:noFill/>
        </p:spPr>
      </p:pic>
      <p:pic>
        <p:nvPicPr>
          <p:cNvPr id="14" name="Picture 2" descr="F:\Фото юбилей школы\Копия File0133.jpg"/>
          <p:cNvPicPr>
            <a:picLocks noChangeAspect="1" noChangeArrowheads="1"/>
          </p:cNvPicPr>
          <p:nvPr/>
        </p:nvPicPr>
        <p:blipFill>
          <a:blip r:embed="rId5" cstate="print"/>
          <a:srcRect l="68528" t="18786" r="14894" b="56716"/>
          <a:stretch>
            <a:fillRect/>
          </a:stretch>
        </p:blipFill>
        <p:spPr bwMode="auto">
          <a:xfrm>
            <a:off x="1857356" y="4786322"/>
            <a:ext cx="1643074" cy="1785950"/>
          </a:xfrm>
          <a:prstGeom prst="rect">
            <a:avLst/>
          </a:prstGeom>
          <a:noFill/>
        </p:spPr>
      </p:pic>
      <p:pic>
        <p:nvPicPr>
          <p:cNvPr id="16" name="Picture 2" descr="F:\Фото юбилей школы\File0133.jpg"/>
          <p:cNvPicPr>
            <a:picLocks noChangeAspect="1" noChangeArrowheads="1"/>
          </p:cNvPicPr>
          <p:nvPr/>
        </p:nvPicPr>
        <p:blipFill>
          <a:blip r:embed="rId12" cstate="print"/>
          <a:srcRect l="36036" t="41817" r="52057" b="34858"/>
          <a:stretch>
            <a:fillRect/>
          </a:stretch>
        </p:blipFill>
        <p:spPr bwMode="auto">
          <a:xfrm>
            <a:off x="5500694" y="4786322"/>
            <a:ext cx="1643074" cy="1857388"/>
          </a:xfrm>
          <a:prstGeom prst="rect">
            <a:avLst/>
          </a:prstGeom>
          <a:noFill/>
        </p:spPr>
      </p:pic>
      <p:pic>
        <p:nvPicPr>
          <p:cNvPr id="17" name="Picture 2" descr="F:\Фото юбилей школы\File0131.jpg"/>
          <p:cNvPicPr>
            <a:picLocks noChangeAspect="1" noChangeArrowheads="1"/>
          </p:cNvPicPr>
          <p:nvPr/>
        </p:nvPicPr>
        <p:blipFill>
          <a:blip r:embed="rId13" cstate="print"/>
          <a:srcRect l="23396" t="1487" r="67606" b="80007"/>
          <a:stretch>
            <a:fillRect/>
          </a:stretch>
        </p:blipFill>
        <p:spPr bwMode="auto">
          <a:xfrm>
            <a:off x="3714744" y="4714884"/>
            <a:ext cx="1571636" cy="1857388"/>
          </a:xfrm>
          <a:prstGeom prst="rect">
            <a:avLst/>
          </a:prstGeom>
          <a:noFill/>
        </p:spPr>
      </p:pic>
      <p:pic>
        <p:nvPicPr>
          <p:cNvPr id="18" name="Picture 2" descr="F:\Фото юбилей школы\Копия File0133.jpg"/>
          <p:cNvPicPr>
            <a:picLocks noChangeAspect="1" noChangeArrowheads="1"/>
          </p:cNvPicPr>
          <p:nvPr/>
        </p:nvPicPr>
        <p:blipFill>
          <a:blip r:embed="rId5" cstate="print"/>
          <a:srcRect l="2795" t="7164" r="85106" b="74925"/>
          <a:stretch>
            <a:fillRect/>
          </a:stretch>
        </p:blipFill>
        <p:spPr bwMode="auto">
          <a:xfrm>
            <a:off x="3714744" y="714356"/>
            <a:ext cx="1857388" cy="1928826"/>
          </a:xfrm>
          <a:prstGeom prst="rect">
            <a:avLst/>
          </a:prstGeom>
          <a:noFill/>
        </p:spPr>
      </p:pic>
      <p:pic>
        <p:nvPicPr>
          <p:cNvPr id="19" name="Picture 2" descr="F:\Фото юбилей школы\File0146.jpg"/>
          <p:cNvPicPr>
            <a:picLocks noChangeAspect="1" noChangeArrowheads="1"/>
          </p:cNvPicPr>
          <p:nvPr/>
        </p:nvPicPr>
        <p:blipFill>
          <a:blip r:embed="rId14" cstate="print"/>
          <a:srcRect l="20039" t="38270" r="64527" b="36804"/>
          <a:stretch>
            <a:fillRect/>
          </a:stretch>
        </p:blipFill>
        <p:spPr bwMode="auto">
          <a:xfrm>
            <a:off x="0" y="714356"/>
            <a:ext cx="1785950" cy="1857388"/>
          </a:xfrm>
          <a:prstGeom prst="rect">
            <a:avLst/>
          </a:prstGeom>
          <a:noFill/>
        </p:spPr>
      </p:pic>
      <p:pic>
        <p:nvPicPr>
          <p:cNvPr id="17410" name="Picture 2" descr="F:\Фото ветераны\File018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57818" y="2786058"/>
            <a:ext cx="1561903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Семейные династии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57232"/>
            <a:ext cx="9036496" cy="5786478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200" b="1" i="1" dirty="0" smtClean="0">
                <a:solidFill>
                  <a:srgbClr val="002060"/>
                </a:solidFill>
              </a:rPr>
              <a:t>Супруги</a:t>
            </a:r>
            <a:r>
              <a:rPr lang="ru-RU" sz="2200" b="1" i="1" dirty="0" smtClean="0">
                <a:solidFill>
                  <a:srgbClr val="0070C0"/>
                </a:solidFill>
              </a:rPr>
              <a:t>  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AB1519"/>
                </a:solidFill>
              </a:rPr>
              <a:t>Суздалевы</a:t>
            </a:r>
            <a:r>
              <a:rPr lang="ru-RU" sz="2200" b="1" dirty="0" smtClean="0">
                <a:solidFill>
                  <a:srgbClr val="AB1519"/>
                </a:solidFill>
              </a:rPr>
              <a:t>  Пётр Павлович и Таисия Александровна</a:t>
            </a:r>
          </a:p>
          <a:p>
            <a:pPr algn="l">
              <a:spcBef>
                <a:spcPts val="300"/>
              </a:spcBef>
            </a:pPr>
            <a:r>
              <a:rPr lang="ru-RU" sz="2200" b="1" i="1" dirty="0" smtClean="0">
                <a:solidFill>
                  <a:srgbClr val="002060"/>
                </a:solidFill>
              </a:rPr>
              <a:t>Мать и дочь </a:t>
            </a:r>
            <a:r>
              <a:rPr lang="ru-RU" sz="2200" b="1" dirty="0" err="1" smtClean="0">
                <a:solidFill>
                  <a:srgbClr val="AB1519"/>
                </a:solidFill>
              </a:rPr>
              <a:t>Фладт</a:t>
            </a:r>
            <a:r>
              <a:rPr lang="ru-RU" sz="2200" b="1" dirty="0" smtClean="0">
                <a:solidFill>
                  <a:srgbClr val="AB1519"/>
                </a:solidFill>
              </a:rPr>
              <a:t> Ольга </a:t>
            </a:r>
            <a:r>
              <a:rPr lang="ru-RU" sz="2200" b="1" dirty="0" err="1" smtClean="0">
                <a:solidFill>
                  <a:srgbClr val="AB1519"/>
                </a:solidFill>
              </a:rPr>
              <a:t>Густавовна</a:t>
            </a:r>
            <a:r>
              <a:rPr lang="ru-RU" sz="2200" b="1" dirty="0" smtClean="0">
                <a:solidFill>
                  <a:srgbClr val="AB1519"/>
                </a:solidFill>
              </a:rPr>
              <a:t> и </a:t>
            </a:r>
            <a:r>
              <a:rPr lang="ru-RU" sz="2200" b="1" dirty="0" err="1" smtClean="0">
                <a:solidFill>
                  <a:srgbClr val="AB1519"/>
                </a:solidFill>
              </a:rPr>
              <a:t>Букмайер</a:t>
            </a:r>
            <a:r>
              <a:rPr lang="ru-RU" sz="2200" b="1" dirty="0" smtClean="0">
                <a:solidFill>
                  <a:srgbClr val="AB1519"/>
                </a:solidFill>
              </a:rPr>
              <a:t> Элла </a:t>
            </a:r>
            <a:r>
              <a:rPr lang="ru-RU" sz="2200" b="1" dirty="0" err="1" smtClean="0">
                <a:solidFill>
                  <a:srgbClr val="AB1519"/>
                </a:solidFill>
              </a:rPr>
              <a:t>Эрвиновна</a:t>
            </a:r>
            <a:endParaRPr lang="ru-RU" sz="2200" b="1" dirty="0" smtClean="0">
              <a:solidFill>
                <a:srgbClr val="AB1519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200" b="1" i="1" dirty="0" smtClean="0">
                <a:solidFill>
                  <a:srgbClr val="002060"/>
                </a:solidFill>
              </a:rPr>
              <a:t>Мать и дочь   </a:t>
            </a:r>
            <a:r>
              <a:rPr lang="ru-RU" sz="2200" b="1" dirty="0" smtClean="0">
                <a:solidFill>
                  <a:srgbClr val="AB1519"/>
                </a:solidFill>
              </a:rPr>
              <a:t>Мироненко Клавдия Андреевна и Ниценко Нина </a:t>
            </a:r>
            <a:r>
              <a:rPr lang="en-US" sz="2200" b="1" dirty="0" smtClean="0">
                <a:solidFill>
                  <a:srgbClr val="AB1519"/>
                </a:solidFill>
              </a:rPr>
              <a:t>  </a:t>
            </a:r>
          </a:p>
          <a:p>
            <a:pPr algn="l">
              <a:spcBef>
                <a:spcPts val="300"/>
              </a:spcBef>
            </a:pPr>
            <a:r>
              <a:rPr lang="en-US" sz="2200" b="1" dirty="0" smtClean="0">
                <a:solidFill>
                  <a:srgbClr val="AB1519"/>
                </a:solidFill>
              </a:rPr>
              <a:t>                             </a:t>
            </a:r>
            <a:r>
              <a:rPr lang="ru-RU" sz="2200" b="1" dirty="0" smtClean="0">
                <a:solidFill>
                  <a:srgbClr val="AB1519"/>
                </a:solidFill>
              </a:rPr>
              <a:t>Ильинична</a:t>
            </a:r>
          </a:p>
          <a:p>
            <a:pPr algn="l">
              <a:spcBef>
                <a:spcPts val="300"/>
              </a:spcBef>
            </a:pPr>
            <a:r>
              <a:rPr lang="ru-RU" sz="2200" b="1" i="1" dirty="0" smtClean="0">
                <a:solidFill>
                  <a:srgbClr val="002060"/>
                </a:solidFill>
              </a:rPr>
              <a:t>Мать и дочь   </a:t>
            </a:r>
            <a:r>
              <a:rPr lang="ru-RU" sz="2200" b="1" dirty="0" err="1" smtClean="0">
                <a:solidFill>
                  <a:srgbClr val="AB1519"/>
                </a:solidFill>
              </a:rPr>
              <a:t>Абдрахманова</a:t>
            </a:r>
            <a:r>
              <a:rPr lang="ru-RU" sz="2200" b="1" dirty="0" smtClean="0">
                <a:solidFill>
                  <a:srgbClr val="AB1519"/>
                </a:solidFill>
              </a:rPr>
              <a:t> Зинаида </a:t>
            </a:r>
            <a:r>
              <a:rPr lang="ru-RU" sz="2200" b="1" dirty="0" err="1" smtClean="0">
                <a:solidFill>
                  <a:srgbClr val="AB1519"/>
                </a:solidFill>
              </a:rPr>
              <a:t>Жунусовна</a:t>
            </a:r>
            <a:r>
              <a:rPr lang="ru-RU" sz="2200" b="1" dirty="0" smtClean="0">
                <a:solidFill>
                  <a:srgbClr val="AB1519"/>
                </a:solidFill>
              </a:rPr>
              <a:t> и </a:t>
            </a:r>
            <a:r>
              <a:rPr lang="ru-RU" sz="2200" b="1" dirty="0" err="1" smtClean="0">
                <a:solidFill>
                  <a:srgbClr val="AB1519"/>
                </a:solidFill>
              </a:rPr>
              <a:t>Мынбаева</a:t>
            </a:r>
            <a:r>
              <a:rPr lang="ru-RU" sz="2200" b="1" dirty="0" smtClean="0">
                <a:solidFill>
                  <a:srgbClr val="AB1519"/>
                </a:solidFill>
              </a:rPr>
              <a:t> </a:t>
            </a:r>
            <a:r>
              <a:rPr lang="ru-RU" sz="2200" b="1" dirty="0" err="1" smtClean="0">
                <a:solidFill>
                  <a:srgbClr val="AB1519"/>
                </a:solidFill>
              </a:rPr>
              <a:t>Салтанат</a:t>
            </a:r>
            <a:r>
              <a:rPr lang="en-US" sz="2200" b="1" dirty="0">
                <a:solidFill>
                  <a:srgbClr val="AB1519"/>
                </a:solidFill>
              </a:rPr>
              <a:t> </a:t>
            </a:r>
            <a:r>
              <a:rPr lang="en-US" sz="2200" b="1" dirty="0" smtClean="0">
                <a:solidFill>
                  <a:srgbClr val="AB1519"/>
                </a:solidFill>
              </a:rPr>
              <a:t>             </a:t>
            </a:r>
          </a:p>
          <a:p>
            <a:pPr algn="l">
              <a:spcBef>
                <a:spcPts val="300"/>
              </a:spcBef>
            </a:pPr>
            <a:r>
              <a:rPr lang="en-US" sz="2200" b="1" dirty="0" smtClean="0">
                <a:solidFill>
                  <a:srgbClr val="AB1519"/>
                </a:solidFill>
              </a:rPr>
              <a:t>                           </a:t>
            </a:r>
            <a:r>
              <a:rPr lang="ru-RU" sz="2200" b="1" dirty="0" err="1" smtClean="0">
                <a:solidFill>
                  <a:srgbClr val="AB1519"/>
                </a:solidFill>
              </a:rPr>
              <a:t>Ауесхановна</a:t>
            </a:r>
            <a:endParaRPr lang="ru-RU" sz="2200" b="1" dirty="0" smtClean="0">
              <a:solidFill>
                <a:srgbClr val="AB1519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200" b="1" i="1" dirty="0" smtClean="0">
                <a:solidFill>
                  <a:srgbClr val="002060"/>
                </a:solidFill>
              </a:rPr>
              <a:t>Мать и дочь </a:t>
            </a:r>
            <a:r>
              <a:rPr lang="ru-RU" sz="2200" b="1" i="1" dirty="0" smtClean="0">
                <a:solidFill>
                  <a:srgbClr val="AB1519"/>
                </a:solidFill>
              </a:rPr>
              <a:t> </a:t>
            </a:r>
            <a:r>
              <a:rPr lang="ru-RU" sz="2200" b="1" dirty="0" smtClean="0">
                <a:solidFill>
                  <a:srgbClr val="AB1519"/>
                </a:solidFill>
              </a:rPr>
              <a:t>Потехина Валентина Николаевна и Ирина Юрьевна</a:t>
            </a:r>
          </a:p>
          <a:p>
            <a:pPr algn="l">
              <a:spcBef>
                <a:spcPts val="300"/>
              </a:spcBef>
            </a:pPr>
            <a:r>
              <a:rPr lang="ru-RU" sz="2200" b="1" i="1" dirty="0" smtClean="0">
                <a:solidFill>
                  <a:srgbClr val="002060"/>
                </a:solidFill>
              </a:rPr>
              <a:t>Мать и дочь  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AB1519"/>
                </a:solidFill>
              </a:rPr>
              <a:t>Рябцева Светлана Степановна и Авдеева Марина </a:t>
            </a:r>
            <a:r>
              <a:rPr lang="en-US" sz="2200" b="1" dirty="0" smtClean="0">
                <a:solidFill>
                  <a:srgbClr val="AB1519"/>
                </a:solidFill>
              </a:rPr>
              <a:t> </a:t>
            </a:r>
          </a:p>
          <a:p>
            <a:pPr algn="l">
              <a:spcBef>
                <a:spcPts val="300"/>
              </a:spcBef>
            </a:pPr>
            <a:r>
              <a:rPr lang="en-US" sz="2200" b="1" dirty="0">
                <a:solidFill>
                  <a:srgbClr val="AB1519"/>
                </a:solidFill>
              </a:rPr>
              <a:t> </a:t>
            </a:r>
            <a:r>
              <a:rPr lang="en-US" sz="2200" b="1" dirty="0" smtClean="0">
                <a:solidFill>
                  <a:srgbClr val="AB1519"/>
                </a:solidFill>
              </a:rPr>
              <a:t>                           </a:t>
            </a:r>
            <a:r>
              <a:rPr lang="ru-RU" sz="2200" b="1" dirty="0" smtClean="0">
                <a:solidFill>
                  <a:srgbClr val="AB1519"/>
                </a:solidFill>
              </a:rPr>
              <a:t>Ивановна</a:t>
            </a:r>
          </a:p>
          <a:p>
            <a:pPr algn="l">
              <a:spcBef>
                <a:spcPts val="300"/>
              </a:spcBef>
            </a:pPr>
            <a:r>
              <a:rPr lang="ru-RU" sz="2200" b="1" i="1" dirty="0" smtClean="0">
                <a:solidFill>
                  <a:srgbClr val="002060"/>
                </a:solidFill>
              </a:rPr>
              <a:t>Мать и дочь  </a:t>
            </a:r>
            <a:r>
              <a:rPr lang="ru-RU" sz="2200" b="1" dirty="0" smtClean="0">
                <a:solidFill>
                  <a:srgbClr val="AB1519"/>
                </a:solidFill>
              </a:rPr>
              <a:t>Воробьёва Татьяна Ильинична и Черепанова Наталья </a:t>
            </a:r>
            <a:r>
              <a:rPr lang="en-US" sz="2200" b="1" dirty="0" smtClean="0">
                <a:solidFill>
                  <a:srgbClr val="AB1519"/>
                </a:solidFill>
              </a:rPr>
              <a:t> </a:t>
            </a:r>
          </a:p>
          <a:p>
            <a:pPr algn="l">
              <a:spcBef>
                <a:spcPts val="300"/>
              </a:spcBef>
            </a:pPr>
            <a:r>
              <a:rPr lang="en-US" sz="2200" b="1" dirty="0" smtClean="0">
                <a:solidFill>
                  <a:srgbClr val="AB1519"/>
                </a:solidFill>
              </a:rPr>
              <a:t>                            </a:t>
            </a:r>
            <a:r>
              <a:rPr lang="ru-RU" sz="2200" b="1" dirty="0" smtClean="0">
                <a:solidFill>
                  <a:srgbClr val="AB1519"/>
                </a:solidFill>
              </a:rPr>
              <a:t>Валерьевна</a:t>
            </a:r>
          </a:p>
          <a:p>
            <a:pPr algn="l">
              <a:spcBef>
                <a:spcPts val="300"/>
              </a:spcBef>
            </a:pPr>
            <a:r>
              <a:rPr lang="ru-RU" sz="2200" b="1" i="1" dirty="0" smtClean="0">
                <a:solidFill>
                  <a:srgbClr val="002060"/>
                </a:solidFill>
              </a:rPr>
              <a:t>Супруги  и сын   </a:t>
            </a:r>
            <a:r>
              <a:rPr lang="ru-RU" sz="2200" b="1" dirty="0" err="1" smtClean="0">
                <a:solidFill>
                  <a:srgbClr val="AB1519"/>
                </a:solidFill>
              </a:rPr>
              <a:t>Шамсиева</a:t>
            </a:r>
            <a:r>
              <a:rPr lang="ru-RU" sz="2200" b="1" dirty="0" smtClean="0">
                <a:solidFill>
                  <a:srgbClr val="AB1519"/>
                </a:solidFill>
              </a:rPr>
              <a:t> </a:t>
            </a:r>
            <a:r>
              <a:rPr lang="ru-RU" sz="2200" b="1" dirty="0" err="1" smtClean="0">
                <a:solidFill>
                  <a:srgbClr val="AB1519"/>
                </a:solidFill>
              </a:rPr>
              <a:t>Донара</a:t>
            </a:r>
            <a:r>
              <a:rPr lang="ru-RU" sz="2200" b="1" dirty="0" smtClean="0">
                <a:solidFill>
                  <a:srgbClr val="AB1519"/>
                </a:solidFill>
              </a:rPr>
              <a:t> Николаевна, Роман </a:t>
            </a:r>
            <a:r>
              <a:rPr lang="ru-RU" sz="2200" b="1" dirty="0">
                <a:solidFill>
                  <a:srgbClr val="AB1519"/>
                </a:solidFill>
              </a:rPr>
              <a:t>А</a:t>
            </a:r>
            <a:r>
              <a:rPr lang="ru-RU" sz="2200" b="1" dirty="0" smtClean="0">
                <a:solidFill>
                  <a:srgbClr val="AB1519"/>
                </a:solidFill>
              </a:rPr>
              <a:t>лексеевич  и </a:t>
            </a:r>
            <a:r>
              <a:rPr lang="en-US" sz="2200" b="1" dirty="0" smtClean="0">
                <a:solidFill>
                  <a:srgbClr val="AB1519"/>
                </a:solidFill>
              </a:rPr>
              <a:t>  </a:t>
            </a:r>
          </a:p>
          <a:p>
            <a:pPr algn="l">
              <a:spcBef>
                <a:spcPts val="300"/>
              </a:spcBef>
            </a:pPr>
            <a:r>
              <a:rPr lang="en-US" sz="2200" b="1" dirty="0">
                <a:solidFill>
                  <a:srgbClr val="AB1519"/>
                </a:solidFill>
              </a:rPr>
              <a:t> </a:t>
            </a:r>
            <a:r>
              <a:rPr lang="en-US" sz="2200" b="1" dirty="0" smtClean="0">
                <a:solidFill>
                  <a:srgbClr val="AB1519"/>
                </a:solidFill>
              </a:rPr>
              <a:t>                              </a:t>
            </a:r>
            <a:r>
              <a:rPr lang="ru-RU" sz="2200" b="1" dirty="0" smtClean="0">
                <a:solidFill>
                  <a:srgbClr val="AB1519"/>
                </a:solidFill>
              </a:rPr>
              <a:t>Сергей Романович</a:t>
            </a:r>
          </a:p>
          <a:p>
            <a:pPr algn="l">
              <a:spcBef>
                <a:spcPts val="300"/>
              </a:spcBef>
            </a:pPr>
            <a:r>
              <a:rPr lang="ru-RU" sz="2200" b="1" i="1" dirty="0" smtClean="0">
                <a:solidFill>
                  <a:srgbClr val="002060"/>
                </a:solidFill>
              </a:rPr>
              <a:t>Супруги</a:t>
            </a:r>
            <a:r>
              <a:rPr lang="ru-RU" sz="2200" b="1" i="1" dirty="0" smtClean="0">
                <a:solidFill>
                  <a:srgbClr val="0070C0"/>
                </a:solidFill>
              </a:rPr>
              <a:t>   </a:t>
            </a:r>
            <a:r>
              <a:rPr lang="ru-RU" sz="2200" b="1" dirty="0" err="1" smtClean="0">
                <a:solidFill>
                  <a:srgbClr val="AB1519"/>
                </a:solidFill>
              </a:rPr>
              <a:t>Приб</a:t>
            </a:r>
            <a:r>
              <a:rPr lang="ru-RU" sz="2200" b="1" dirty="0" smtClean="0">
                <a:solidFill>
                  <a:srgbClr val="AB1519"/>
                </a:solidFill>
              </a:rPr>
              <a:t> Валентина Григорьевна и </a:t>
            </a:r>
            <a:r>
              <a:rPr lang="ru-RU" sz="2200" b="1" dirty="0" err="1" smtClean="0">
                <a:solidFill>
                  <a:srgbClr val="AB1519"/>
                </a:solidFill>
              </a:rPr>
              <a:t>Трикилов</a:t>
            </a:r>
            <a:r>
              <a:rPr lang="ru-RU" sz="2200" b="1" dirty="0" smtClean="0">
                <a:solidFill>
                  <a:srgbClr val="AB1519"/>
                </a:solidFill>
              </a:rPr>
              <a:t> Николай Васильевич</a:t>
            </a:r>
          </a:p>
          <a:p>
            <a:pPr algn="l">
              <a:spcBef>
                <a:spcPts val="300"/>
              </a:spcBef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Мать и дочь </a:t>
            </a:r>
            <a:r>
              <a:rPr lang="ru-RU" sz="2200" b="1" dirty="0" err="1" smtClean="0">
                <a:solidFill>
                  <a:srgbClr val="AB1519"/>
                </a:solidFill>
              </a:rPr>
              <a:t>Туспаева</a:t>
            </a:r>
            <a:r>
              <a:rPr lang="ru-RU" sz="2200" b="1" dirty="0" smtClean="0">
                <a:solidFill>
                  <a:srgbClr val="AB1519"/>
                </a:solidFill>
              </a:rPr>
              <a:t> Бота </a:t>
            </a:r>
            <a:r>
              <a:rPr lang="ru-RU" sz="2200" b="1" dirty="0" err="1" smtClean="0">
                <a:solidFill>
                  <a:srgbClr val="AB1519"/>
                </a:solidFill>
              </a:rPr>
              <a:t>Толгатовна</a:t>
            </a:r>
            <a:r>
              <a:rPr lang="ru-RU" sz="2200" b="1" dirty="0" smtClean="0">
                <a:solidFill>
                  <a:srgbClr val="AB1519"/>
                </a:solidFill>
              </a:rPr>
              <a:t> и Лейла </a:t>
            </a:r>
            <a:r>
              <a:rPr lang="ru-RU" sz="2200" b="1" dirty="0" err="1" smtClean="0">
                <a:solidFill>
                  <a:srgbClr val="AB1519"/>
                </a:solidFill>
              </a:rPr>
              <a:t>Алкеновна</a:t>
            </a:r>
            <a:endParaRPr lang="ru-RU" sz="2200" b="1" dirty="0">
              <a:solidFill>
                <a:srgbClr val="AB151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Цифры и факты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8143932" cy="50006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 50 лет окончили среднюю школу :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1941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выпускника  , это 78 классов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из них:  девушек</a:t>
            </a:r>
            <a:r>
              <a:rPr lang="ru-RU" b="1" dirty="0" smtClean="0">
                <a:solidFill>
                  <a:srgbClr val="0070C0"/>
                </a:solidFill>
              </a:rPr>
              <a:t>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1138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юношей-</a:t>
            </a:r>
            <a:r>
              <a:rPr lang="ru-RU" b="1" dirty="0" smtClean="0">
                <a:solidFill>
                  <a:srgbClr val="0070C0"/>
                </a:solidFill>
              </a:rPr>
              <a:t>--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803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5602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F:\IMG_6535.jpg"/>
          <p:cNvPicPr>
            <a:picLocks noChangeAspect="1" noChangeArrowheads="1"/>
          </p:cNvPicPr>
          <p:nvPr/>
        </p:nvPicPr>
        <p:blipFill>
          <a:blip r:embed="rId2"/>
          <a:srcRect l="4286"/>
          <a:stretch>
            <a:fillRect/>
          </a:stretch>
        </p:blipFill>
        <p:spPr bwMode="auto">
          <a:xfrm>
            <a:off x="1857356" y="3714752"/>
            <a:ext cx="500066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Педагоги школы-  выпускники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Аршалынской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(Вишнёвской) средней школы №1 в разные годы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rgbClr val="AB1519"/>
                </a:solidFill>
              </a:rPr>
              <a:t>Труфанова Надежда Ивановна                        </a:t>
            </a:r>
            <a:r>
              <a:rPr lang="ru-RU" sz="2800" b="1" dirty="0" err="1" smtClean="0">
                <a:solidFill>
                  <a:srgbClr val="AB1519"/>
                </a:solidFill>
              </a:rPr>
              <a:t>Миргалимова</a:t>
            </a:r>
            <a:r>
              <a:rPr lang="ru-RU" sz="2800" b="1" dirty="0" smtClean="0">
                <a:solidFill>
                  <a:srgbClr val="AB1519"/>
                </a:solidFill>
              </a:rPr>
              <a:t> Людмила Викторовна</a:t>
            </a:r>
          </a:p>
          <a:p>
            <a:pPr algn="l">
              <a:lnSpc>
                <a:spcPct val="120000"/>
              </a:lnSpc>
            </a:pPr>
            <a:r>
              <a:rPr lang="ru-RU" sz="2800" b="1" dirty="0" err="1" smtClean="0">
                <a:solidFill>
                  <a:srgbClr val="AB1519"/>
                </a:solidFill>
              </a:rPr>
              <a:t>Букмайер</a:t>
            </a:r>
            <a:r>
              <a:rPr lang="ru-RU" sz="2800" b="1" dirty="0" smtClean="0">
                <a:solidFill>
                  <a:srgbClr val="AB1519"/>
                </a:solidFill>
              </a:rPr>
              <a:t> Элла </a:t>
            </a:r>
            <a:r>
              <a:rPr lang="ru-RU" sz="2800" b="1" dirty="0" err="1" smtClean="0">
                <a:solidFill>
                  <a:srgbClr val="AB1519"/>
                </a:solidFill>
              </a:rPr>
              <a:t>Эрвиновна</a:t>
            </a:r>
            <a:r>
              <a:rPr lang="ru-RU" sz="2800" b="1" dirty="0" smtClean="0">
                <a:solidFill>
                  <a:srgbClr val="AB1519"/>
                </a:solidFill>
              </a:rPr>
              <a:t>                                </a:t>
            </a:r>
            <a:r>
              <a:rPr lang="ru-RU" sz="2800" b="1" dirty="0" err="1" smtClean="0">
                <a:solidFill>
                  <a:srgbClr val="AB1519"/>
                </a:solidFill>
              </a:rPr>
              <a:t>Туспаева</a:t>
            </a:r>
            <a:r>
              <a:rPr lang="ru-RU" sz="2800" b="1" dirty="0" smtClean="0">
                <a:solidFill>
                  <a:srgbClr val="AB1519"/>
                </a:solidFill>
              </a:rPr>
              <a:t> Лейла  </a:t>
            </a:r>
            <a:r>
              <a:rPr lang="ru-RU" sz="2800" b="1" dirty="0" err="1" smtClean="0">
                <a:solidFill>
                  <a:srgbClr val="AB1519"/>
                </a:solidFill>
              </a:rPr>
              <a:t>Алкеновна</a:t>
            </a:r>
            <a:r>
              <a:rPr lang="ru-RU" sz="2800" b="1" dirty="0" smtClean="0">
                <a:solidFill>
                  <a:srgbClr val="AB1519"/>
                </a:solidFill>
              </a:rPr>
              <a:t>                                                                                           </a:t>
            </a:r>
          </a:p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rgbClr val="AB1519"/>
                </a:solidFill>
              </a:rPr>
              <a:t>Седельникова Ирина Васильевна                   Кулагина Валентина Семёновна</a:t>
            </a:r>
          </a:p>
          <a:p>
            <a:pPr algn="l">
              <a:lnSpc>
                <a:spcPct val="120000"/>
              </a:lnSpc>
            </a:pPr>
            <a:r>
              <a:rPr lang="ru-RU" sz="2800" b="1" dirty="0" err="1" smtClean="0">
                <a:solidFill>
                  <a:srgbClr val="AB1519"/>
                </a:solidFill>
              </a:rPr>
              <a:t>Федориненко</a:t>
            </a:r>
            <a:r>
              <a:rPr lang="ru-RU" sz="2800" b="1" dirty="0" smtClean="0">
                <a:solidFill>
                  <a:srgbClr val="AB1519"/>
                </a:solidFill>
              </a:rPr>
              <a:t> Татьяна Ивановна                     Федорова Татьяна Валерьевна</a:t>
            </a:r>
          </a:p>
          <a:p>
            <a:pPr algn="l">
              <a:lnSpc>
                <a:spcPct val="120000"/>
              </a:lnSpc>
            </a:pPr>
            <a:r>
              <a:rPr lang="ru-RU" sz="2800" b="1" dirty="0" err="1" smtClean="0">
                <a:solidFill>
                  <a:srgbClr val="AB1519"/>
                </a:solidFill>
              </a:rPr>
              <a:t>Аверина</a:t>
            </a:r>
            <a:r>
              <a:rPr lang="ru-RU" sz="2800" b="1" dirty="0" smtClean="0">
                <a:solidFill>
                  <a:srgbClr val="AB1519"/>
                </a:solidFill>
              </a:rPr>
              <a:t> Татьяна Геннадьевна                          Евсютина Марина Вячеславовна                </a:t>
            </a:r>
          </a:p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rgbClr val="AB1519"/>
                </a:solidFill>
              </a:rPr>
              <a:t>Потехина Ирина Юрьевна                                  Бондарь Сергей Анатольевич</a:t>
            </a:r>
          </a:p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rgbClr val="AB1519"/>
                </a:solidFill>
              </a:rPr>
              <a:t>Объедков Валерий Егорович                             </a:t>
            </a:r>
            <a:r>
              <a:rPr lang="ru-RU" sz="2800" b="1" dirty="0" err="1" smtClean="0">
                <a:solidFill>
                  <a:srgbClr val="AB1519"/>
                </a:solidFill>
              </a:rPr>
              <a:t>Шамсиев</a:t>
            </a:r>
            <a:r>
              <a:rPr lang="ru-RU" sz="2800" b="1" dirty="0" smtClean="0">
                <a:solidFill>
                  <a:srgbClr val="AB1519"/>
                </a:solidFill>
              </a:rPr>
              <a:t> Сергей Романович</a:t>
            </a:r>
          </a:p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rgbClr val="AB1519"/>
                </a:solidFill>
              </a:rPr>
              <a:t>Середа Светлана Ивановна                                </a:t>
            </a:r>
            <a:r>
              <a:rPr lang="ru-RU" sz="2800" b="1" dirty="0" err="1" smtClean="0">
                <a:solidFill>
                  <a:srgbClr val="AB1519"/>
                </a:solidFill>
              </a:rPr>
              <a:t>Морошан</a:t>
            </a:r>
            <a:r>
              <a:rPr lang="ru-RU" sz="2800" b="1" dirty="0" smtClean="0">
                <a:solidFill>
                  <a:srgbClr val="AB1519"/>
                </a:solidFill>
              </a:rPr>
              <a:t> Юрий Юрьевич</a:t>
            </a:r>
          </a:p>
          <a:p>
            <a:pPr algn="l">
              <a:lnSpc>
                <a:spcPct val="120000"/>
              </a:lnSpc>
            </a:pPr>
            <a:r>
              <a:rPr lang="ru-RU" sz="2800" b="1" dirty="0" err="1" smtClean="0">
                <a:solidFill>
                  <a:srgbClr val="AB1519"/>
                </a:solidFill>
              </a:rPr>
              <a:t>Коробкина</a:t>
            </a:r>
            <a:r>
              <a:rPr lang="ru-RU" sz="2800" b="1" dirty="0" smtClean="0">
                <a:solidFill>
                  <a:srgbClr val="AB1519"/>
                </a:solidFill>
              </a:rPr>
              <a:t> Ольга Владимировна                     </a:t>
            </a:r>
            <a:r>
              <a:rPr lang="ru-RU" sz="2800" b="1" dirty="0" err="1" smtClean="0">
                <a:solidFill>
                  <a:srgbClr val="AB1519"/>
                </a:solidFill>
              </a:rPr>
              <a:t>Приб</a:t>
            </a:r>
            <a:r>
              <a:rPr lang="ru-RU" sz="2800" b="1" dirty="0" smtClean="0">
                <a:solidFill>
                  <a:srgbClr val="AB1519"/>
                </a:solidFill>
              </a:rPr>
              <a:t> Валентина Григорьевна</a:t>
            </a:r>
          </a:p>
          <a:p>
            <a:pPr algn="l">
              <a:lnSpc>
                <a:spcPct val="120000"/>
              </a:lnSpc>
            </a:pPr>
            <a:r>
              <a:rPr lang="ru-RU" sz="2800" b="1" dirty="0" err="1" smtClean="0">
                <a:solidFill>
                  <a:srgbClr val="AB1519"/>
                </a:solidFill>
              </a:rPr>
              <a:t>Гергилевич</a:t>
            </a:r>
            <a:r>
              <a:rPr lang="ru-RU" sz="2800" b="1" dirty="0" smtClean="0">
                <a:solidFill>
                  <a:srgbClr val="AB1519"/>
                </a:solidFill>
              </a:rPr>
              <a:t> Надежда Николаевна                    </a:t>
            </a:r>
            <a:r>
              <a:rPr lang="ru-RU" sz="2800" b="1" dirty="0" err="1" smtClean="0">
                <a:solidFill>
                  <a:srgbClr val="AB1519"/>
                </a:solidFill>
              </a:rPr>
              <a:t>Анюхина</a:t>
            </a:r>
            <a:r>
              <a:rPr lang="ru-RU" sz="2800" b="1" dirty="0" smtClean="0">
                <a:solidFill>
                  <a:srgbClr val="AB1519"/>
                </a:solidFill>
              </a:rPr>
              <a:t> Екатерина Валерьевна                </a:t>
            </a:r>
          </a:p>
          <a:p>
            <a:pPr algn="l">
              <a:lnSpc>
                <a:spcPct val="120000"/>
              </a:lnSpc>
            </a:pPr>
            <a:r>
              <a:rPr lang="ru-RU" sz="2800" b="1" dirty="0" err="1" smtClean="0">
                <a:solidFill>
                  <a:srgbClr val="AB1519"/>
                </a:solidFill>
              </a:rPr>
              <a:t>Сонгина</a:t>
            </a:r>
            <a:r>
              <a:rPr lang="ru-RU" sz="2800" b="1" dirty="0" smtClean="0">
                <a:solidFill>
                  <a:srgbClr val="AB1519"/>
                </a:solidFill>
              </a:rPr>
              <a:t> Татьяна Альфредовна                          </a:t>
            </a:r>
            <a:r>
              <a:rPr lang="ru-RU" sz="2800" b="1" dirty="0" err="1" smtClean="0">
                <a:solidFill>
                  <a:srgbClr val="AB1519"/>
                </a:solidFill>
              </a:rPr>
              <a:t>Матафонова</a:t>
            </a:r>
            <a:r>
              <a:rPr lang="ru-RU" sz="2800" b="1" dirty="0" smtClean="0">
                <a:solidFill>
                  <a:srgbClr val="AB1519"/>
                </a:solidFill>
              </a:rPr>
              <a:t> Тамара Владимировна</a:t>
            </a:r>
          </a:p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rgbClr val="AB1519"/>
                </a:solidFill>
              </a:rPr>
              <a:t>Задорожная Светлана Павловна                       Бакиров Аскар  </a:t>
            </a:r>
            <a:r>
              <a:rPr lang="ru-RU" sz="2800" b="1" dirty="0" err="1" smtClean="0">
                <a:solidFill>
                  <a:srgbClr val="AB1519"/>
                </a:solidFill>
              </a:rPr>
              <a:t>Дауылбаевич</a:t>
            </a:r>
            <a:endParaRPr lang="ru-RU" sz="2800" b="1" dirty="0" smtClean="0">
              <a:solidFill>
                <a:srgbClr val="AB1519"/>
              </a:solidFill>
            </a:endParaRPr>
          </a:p>
          <a:p>
            <a:pPr algn="l">
              <a:lnSpc>
                <a:spcPct val="120000"/>
              </a:lnSpc>
            </a:pPr>
            <a:r>
              <a:rPr lang="ru-RU" sz="2800" b="1" dirty="0" err="1" smtClean="0">
                <a:solidFill>
                  <a:srgbClr val="AB1519"/>
                </a:solidFill>
              </a:rPr>
              <a:t>Слесаренко</a:t>
            </a:r>
            <a:r>
              <a:rPr lang="ru-RU" sz="2800" b="1" dirty="0" smtClean="0">
                <a:solidFill>
                  <a:srgbClr val="AB1519"/>
                </a:solidFill>
              </a:rPr>
              <a:t> Елена Владимировна                     </a:t>
            </a:r>
            <a:r>
              <a:rPr lang="ru-RU" sz="2800" b="1" dirty="0" err="1" smtClean="0">
                <a:solidFill>
                  <a:srgbClr val="AB1519"/>
                </a:solidFill>
              </a:rPr>
              <a:t>Агошкова</a:t>
            </a:r>
            <a:r>
              <a:rPr lang="ru-RU" sz="2800" b="1" dirty="0" smtClean="0">
                <a:solidFill>
                  <a:srgbClr val="AB1519"/>
                </a:solidFill>
              </a:rPr>
              <a:t> Ирина Афанасьевна</a:t>
            </a:r>
          </a:p>
          <a:p>
            <a:endParaRPr lang="ru-RU" sz="1800" b="1" dirty="0" smtClean="0">
              <a:solidFill>
                <a:srgbClr val="AB1519"/>
              </a:solidFill>
            </a:endParaRPr>
          </a:p>
          <a:p>
            <a:r>
              <a:rPr lang="ru-RU" sz="2900" b="1" dirty="0" smtClean="0">
                <a:solidFill>
                  <a:srgbClr val="AB1519"/>
                </a:solidFill>
              </a:rPr>
              <a:t>                                                            Редько Татьяна Львовна</a:t>
            </a:r>
          </a:p>
          <a:p>
            <a:endParaRPr lang="ru-RU" sz="2000" b="1" dirty="0" smtClean="0">
              <a:solidFill>
                <a:srgbClr val="AB1519"/>
              </a:solidFill>
            </a:endParaRPr>
          </a:p>
          <a:p>
            <a:endParaRPr lang="ru-RU" sz="2000" b="1" dirty="0" smtClean="0">
              <a:solidFill>
                <a:srgbClr val="AB1519"/>
              </a:solidFill>
            </a:endParaRPr>
          </a:p>
          <a:p>
            <a:endParaRPr lang="ru-RU" sz="2000" b="1" dirty="0" smtClean="0">
              <a:solidFill>
                <a:srgbClr val="AB151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школы  в 2010-2011 году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_1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507" y="1190281"/>
            <a:ext cx="6929485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352928" cy="42450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укарт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Александр Эдуардович первый директор школы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Потехина Валентина Николаевна отличник образования РК 1995г.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-Воробьёва Татьяна Ильинична отличник образования  РК 1995 г.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Приб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Валентина Григорьевна отличник народного просвещения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ССР 1991 г.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Матофонова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Тамара Владимировна отличник образования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ССР 1992 г.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6561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Заслуженные  учителя Аршалынской средней школы №1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300037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Выдающиеся выпускники школы-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err="1" smtClean="0"/>
              <a:t>Биджиев</a:t>
            </a:r>
            <a:r>
              <a:rPr lang="ru-RU" dirty="0" smtClean="0"/>
              <a:t> Диас  - чемпион мира по </a:t>
            </a:r>
            <a:r>
              <a:rPr lang="ru-RU" dirty="0" err="1" smtClean="0"/>
              <a:t>Стритворкауту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err="1" smtClean="0"/>
              <a:t>Плясовица</a:t>
            </a:r>
            <a:r>
              <a:rPr lang="ru-RU" dirty="0" smtClean="0"/>
              <a:t> Татьяна – директор школы.</a:t>
            </a:r>
          </a:p>
          <a:p>
            <a:pPr>
              <a:buFontTx/>
              <a:buChar char="-"/>
            </a:pPr>
            <a:r>
              <a:rPr lang="ru-RU" dirty="0" smtClean="0"/>
              <a:t>Козлова Анна – депутат районного </a:t>
            </a:r>
            <a:r>
              <a:rPr lang="ru-RU" dirty="0" err="1" smtClean="0"/>
              <a:t>маслихата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4856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B1519"/>
                </a:solidFill>
              </a:rPr>
              <a:t>Вот она, наша школа</a:t>
            </a:r>
            <a:r>
              <a:rPr lang="ru-RU" dirty="0" smtClean="0">
                <a:solidFill>
                  <a:srgbClr val="AB1519"/>
                </a:solidFill>
              </a:rPr>
              <a:t>!</a:t>
            </a:r>
            <a:endParaRPr lang="ru-RU" dirty="0">
              <a:solidFill>
                <a:srgbClr val="AB1519"/>
              </a:solidFill>
            </a:endParaRPr>
          </a:p>
        </p:txBody>
      </p:sp>
      <p:pic>
        <p:nvPicPr>
          <p:cNvPr id="1026" name="Picture 2" descr="F:\Фото юбилей школы\школа\DSC01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29600" cy="45014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Вишнёвская средняя школа №1 в ноябре 1968 года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Старое здание школы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357298"/>
            <a:ext cx="8066570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86182" y="3286124"/>
          <a:ext cx="155257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Пакет" r:id="rId4" imgW="1552680" imgH="485640" progId="Package">
                  <p:embed/>
                </p:oleObj>
              </mc:Choice>
              <mc:Fallback>
                <p:oleObj name="Пакет" r:id="rId4" imgW="155268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3286124"/>
                        <a:ext cx="1552575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Первый директор школы </a:t>
            </a:r>
            <a:r>
              <a:rPr lang="ru-RU" sz="2000" b="1" dirty="0" smtClean="0"/>
              <a:t>Приказ №273 по Вишнёвскому РОНО: </a:t>
            </a:r>
            <a:r>
              <a:rPr lang="ru-RU" sz="2000" dirty="0" smtClean="0"/>
              <a:t>тов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Дукарт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Александра Эдуардовича </a:t>
            </a:r>
            <a:r>
              <a:rPr lang="ru-RU" sz="2000" dirty="0" smtClean="0"/>
              <a:t>назначить директором Вишнёвской средней школы №1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43050"/>
            <a:ext cx="3328982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Дукарт</a:t>
            </a:r>
            <a:r>
              <a:rPr lang="ru-RU" sz="4000" b="1" dirty="0" smtClean="0">
                <a:solidFill>
                  <a:srgbClr val="FF0000"/>
                </a:solidFill>
              </a:rPr>
              <a:t> Александр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Эдуардович.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Был директором  школы с ноября 1968 года по август 1974 года.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Проработал в данной школе до 1995 года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F:\Фото юбилей школы\File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4071966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5857892"/>
            <a:ext cx="328155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 время  открытия школы, ноябрь 1968 года</a:t>
            </a:r>
            <a:endParaRPr lang="ru-RU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Первые учителя школы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CC00CC"/>
                </a:solidFill>
              </a:rPr>
              <a:t>Горбатенко</a:t>
            </a:r>
            <a:r>
              <a:rPr lang="ru-RU" b="1" dirty="0" smtClean="0">
                <a:solidFill>
                  <a:srgbClr val="CC00CC"/>
                </a:solidFill>
              </a:rPr>
              <a:t> Е.М.                            </a:t>
            </a:r>
            <a:r>
              <a:rPr lang="ru-RU" b="1" dirty="0" err="1" smtClean="0">
                <a:solidFill>
                  <a:srgbClr val="CC00CC"/>
                </a:solidFill>
              </a:rPr>
              <a:t>Пивень</a:t>
            </a:r>
            <a:r>
              <a:rPr lang="ru-RU" b="1" dirty="0" smtClean="0">
                <a:solidFill>
                  <a:srgbClr val="CC00CC"/>
                </a:solidFill>
              </a:rPr>
              <a:t> П.И.                      </a:t>
            </a:r>
          </a:p>
          <a:p>
            <a:r>
              <a:rPr lang="ru-RU" b="1" dirty="0" smtClean="0">
                <a:solidFill>
                  <a:srgbClr val="CC00CC"/>
                </a:solidFill>
              </a:rPr>
              <a:t>Рыжкова А.П.                                 </a:t>
            </a:r>
            <a:r>
              <a:rPr lang="ru-RU" b="1" dirty="0" err="1" smtClean="0">
                <a:solidFill>
                  <a:srgbClr val="CC00CC"/>
                </a:solidFill>
              </a:rPr>
              <a:t>Липчанская</a:t>
            </a:r>
            <a:r>
              <a:rPr lang="ru-RU" b="1" dirty="0" smtClean="0">
                <a:solidFill>
                  <a:srgbClr val="CC00CC"/>
                </a:solidFill>
              </a:rPr>
              <a:t> Н.С.</a:t>
            </a:r>
          </a:p>
          <a:p>
            <a:r>
              <a:rPr lang="ru-RU" b="1" dirty="0" smtClean="0">
                <a:solidFill>
                  <a:srgbClr val="CC00CC"/>
                </a:solidFill>
              </a:rPr>
              <a:t>Мирошниченко Т.П.                     </a:t>
            </a:r>
            <a:r>
              <a:rPr lang="ru-RU" b="1" dirty="0" err="1" smtClean="0">
                <a:solidFill>
                  <a:srgbClr val="CC00CC"/>
                </a:solidFill>
              </a:rPr>
              <a:t>Адаева</a:t>
            </a:r>
            <a:r>
              <a:rPr lang="ru-RU" b="1" dirty="0" smtClean="0">
                <a:solidFill>
                  <a:srgbClr val="CC00CC"/>
                </a:solidFill>
              </a:rPr>
              <a:t> А.И.</a:t>
            </a:r>
          </a:p>
          <a:p>
            <a:r>
              <a:rPr lang="ru-RU" b="1" dirty="0" err="1" smtClean="0">
                <a:solidFill>
                  <a:srgbClr val="CC00CC"/>
                </a:solidFill>
              </a:rPr>
              <a:t>Венедиктова</a:t>
            </a:r>
            <a:r>
              <a:rPr lang="ru-RU" b="1" dirty="0" smtClean="0">
                <a:solidFill>
                  <a:srgbClr val="CC00CC"/>
                </a:solidFill>
              </a:rPr>
              <a:t> М.С.                          </a:t>
            </a:r>
            <a:r>
              <a:rPr lang="ru-RU" b="1" dirty="0" err="1" smtClean="0">
                <a:solidFill>
                  <a:srgbClr val="CC00CC"/>
                </a:solidFill>
              </a:rPr>
              <a:t>Даутбекова</a:t>
            </a:r>
            <a:r>
              <a:rPr lang="ru-RU" b="1" dirty="0" smtClean="0">
                <a:solidFill>
                  <a:srgbClr val="CC00CC"/>
                </a:solidFill>
              </a:rPr>
              <a:t> Е.Ф.</a:t>
            </a:r>
          </a:p>
          <a:p>
            <a:r>
              <a:rPr lang="ru-RU" b="1" dirty="0" err="1" smtClean="0">
                <a:solidFill>
                  <a:srgbClr val="CC00CC"/>
                </a:solidFill>
              </a:rPr>
              <a:t>Бучина</a:t>
            </a:r>
            <a:r>
              <a:rPr lang="ru-RU" b="1" dirty="0" smtClean="0">
                <a:solidFill>
                  <a:srgbClr val="CC00CC"/>
                </a:solidFill>
              </a:rPr>
              <a:t> Т.В.                                       </a:t>
            </a:r>
            <a:r>
              <a:rPr lang="ru-RU" b="1" dirty="0" err="1" smtClean="0">
                <a:solidFill>
                  <a:srgbClr val="CC00CC"/>
                </a:solidFill>
              </a:rPr>
              <a:t>Заварзина</a:t>
            </a:r>
            <a:r>
              <a:rPr lang="ru-RU" b="1" dirty="0" smtClean="0">
                <a:solidFill>
                  <a:srgbClr val="CC00CC"/>
                </a:solidFill>
              </a:rPr>
              <a:t> А.А.</a:t>
            </a:r>
          </a:p>
          <a:p>
            <a:r>
              <a:rPr lang="ru-RU" b="1" dirty="0" err="1" smtClean="0">
                <a:solidFill>
                  <a:srgbClr val="CC00CC"/>
                </a:solidFill>
              </a:rPr>
              <a:t>Гамова</a:t>
            </a:r>
            <a:r>
              <a:rPr lang="ru-RU" b="1" dirty="0" smtClean="0">
                <a:solidFill>
                  <a:srgbClr val="CC00CC"/>
                </a:solidFill>
              </a:rPr>
              <a:t> М.Е.                                     Митусова З.В.</a:t>
            </a:r>
          </a:p>
          <a:p>
            <a:r>
              <a:rPr lang="ru-RU" b="1" dirty="0" smtClean="0">
                <a:solidFill>
                  <a:srgbClr val="CC00CC"/>
                </a:solidFill>
              </a:rPr>
              <a:t>Куркина Р.М.                                   </a:t>
            </a:r>
            <a:r>
              <a:rPr lang="ru-RU" b="1" dirty="0" err="1" smtClean="0">
                <a:solidFill>
                  <a:srgbClr val="CC00CC"/>
                </a:solidFill>
              </a:rPr>
              <a:t>Фладт</a:t>
            </a:r>
            <a:r>
              <a:rPr lang="ru-RU" b="1" dirty="0" smtClean="0">
                <a:solidFill>
                  <a:srgbClr val="CC00CC"/>
                </a:solidFill>
              </a:rPr>
              <a:t> О.Г.</a:t>
            </a:r>
          </a:p>
          <a:p>
            <a:r>
              <a:rPr lang="ru-RU" b="1" dirty="0" smtClean="0">
                <a:solidFill>
                  <a:srgbClr val="CC00CC"/>
                </a:solidFill>
              </a:rPr>
              <a:t>Рябцева С.С.                                     </a:t>
            </a:r>
            <a:r>
              <a:rPr lang="ru-RU" b="1" dirty="0" err="1" smtClean="0">
                <a:solidFill>
                  <a:srgbClr val="CC00CC"/>
                </a:solidFill>
              </a:rPr>
              <a:t>Плустенко</a:t>
            </a:r>
            <a:r>
              <a:rPr lang="ru-RU" b="1" dirty="0" smtClean="0">
                <a:solidFill>
                  <a:srgbClr val="CC00CC"/>
                </a:solidFill>
              </a:rPr>
              <a:t> И.Н.</a:t>
            </a:r>
          </a:p>
          <a:p>
            <a:r>
              <a:rPr lang="ru-RU" b="1" dirty="0" smtClean="0">
                <a:solidFill>
                  <a:srgbClr val="CC00CC"/>
                </a:solidFill>
              </a:rPr>
              <a:t>Сулейменова Л.Г.                           </a:t>
            </a:r>
            <a:r>
              <a:rPr lang="ru-RU" b="1" dirty="0" err="1" smtClean="0">
                <a:solidFill>
                  <a:srgbClr val="CC00CC"/>
                </a:solidFill>
              </a:rPr>
              <a:t>Косенко</a:t>
            </a:r>
            <a:r>
              <a:rPr lang="ru-RU" b="1" dirty="0" smtClean="0">
                <a:solidFill>
                  <a:srgbClr val="CC00CC"/>
                </a:solidFill>
              </a:rPr>
              <a:t> М.П.</a:t>
            </a:r>
          </a:p>
          <a:p>
            <a:r>
              <a:rPr lang="ru-RU" b="1" dirty="0" smtClean="0">
                <a:solidFill>
                  <a:srgbClr val="CC00CC"/>
                </a:solidFill>
              </a:rPr>
              <a:t>Заря Н.И.                                           Заря В.Д.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Первый учительский коллектив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Фото юбилей школы\File0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94" y="1350074"/>
            <a:ext cx="7868412" cy="48722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748464" cy="142876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</a:rPr>
              <a:t>Приказ №169 от 28 июля 1974 года: </a:t>
            </a:r>
            <a:r>
              <a:rPr lang="en-US" sz="2400" b="1" dirty="0" smtClean="0">
                <a:solidFill>
                  <a:srgbClr val="CC00CC"/>
                </a:solidFill>
              </a:rPr>
              <a:t/>
            </a:r>
            <a:br>
              <a:rPr lang="en-US" sz="2400" b="1" dirty="0" smtClean="0">
                <a:solidFill>
                  <a:srgbClr val="CC00CC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директором Вишнёвской средней школы №1 назначить </a:t>
            </a:r>
            <a:r>
              <a:rPr lang="en-US" sz="2400" b="1" dirty="0" smtClean="0">
                <a:solidFill>
                  <a:srgbClr val="C00000"/>
                </a:solidFill>
              </a:rPr>
              <a:t>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Зелёную Валентину Михайловну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358246" cy="478634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F:\Фото юбилей школы\Копия File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715172" cy="47863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1976 год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Фото юбилей школы\File0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42955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1978-1979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Фото юбилей школы\File0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401080" cy="45772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511</Words>
  <Application>Microsoft Office PowerPoint</Application>
  <PresentationFormat>Экран (4:3)</PresentationFormat>
  <Paragraphs>91</Paragraphs>
  <Slides>19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Пакет</vt:lpstr>
      <vt:lpstr>Аршалынская средняя школа №1</vt:lpstr>
      <vt:lpstr>Вот она, наша школа!</vt:lpstr>
      <vt:lpstr>Вишнёвская средняя школа №1 в ноябре 1968 года</vt:lpstr>
      <vt:lpstr>Первый директор школы Приказ №273 по Вишнёвскому РОНО: тов. Дукарт Александра Эдуардовича назначить директором Вишнёвской средней школы №1</vt:lpstr>
      <vt:lpstr>Первые учителя школы</vt:lpstr>
      <vt:lpstr>Первый учительский коллектив</vt:lpstr>
      <vt:lpstr>Приказ №169 от 28 июля 1974 года:  директором Вишнёвской средней школы №1 назначить              Зелёную Валентину Михайловну</vt:lpstr>
      <vt:lpstr>1976 год</vt:lpstr>
      <vt:lpstr>1978-1979 </vt:lpstr>
      <vt:lpstr>Приказ № 79 –к :Шарибаеву  Кульмарию Рустемовну назначить директором Вишнёвской средней школы №1</vt:lpstr>
      <vt:lpstr>Приказ № 35-к от 31 августа 1995 года :                            Потехину Валентину Николаевну                                   назначить директором Вишнёвской средней школы №1</vt:lpstr>
      <vt:lpstr>Приказ №60 от 23 марта 2004 года:                                                         Приб Валентину Григорьевну                                                                назначить директором Аршалынской средней школы №1</vt:lpstr>
      <vt:lpstr>Они прославили нашу школу</vt:lpstr>
      <vt:lpstr>Семейные династии </vt:lpstr>
      <vt:lpstr>Цифры и факты</vt:lpstr>
      <vt:lpstr>Педагоги школы-  выпускники Аршалынской (Вишнёвской) средней школы №1 в разные годы</vt:lpstr>
      <vt:lpstr>Коллектив школы  в 2010-2011 году</vt:lpstr>
      <vt:lpstr>- Дукарт  Александр Эдуардович первый директор школы - Потехина Валентина Николаевна отличник образования РК 1995г. -Воробьёва Татьяна Ильинична отличник образования  РК 1995 г. -Приб Валентина Григорьевна отличник народного просвещения Каз. ССР 1991 г. - Матофонова Тамара Владимировна отличник образования Каз. ССР 1992 г.</vt:lpstr>
      <vt:lpstr>Выдающиеся выпускники школы-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Аршалынская средняя школа №1</dc:title>
  <dc:creator>User</dc:creator>
  <cp:lastModifiedBy>ADMIN</cp:lastModifiedBy>
  <cp:revision>85</cp:revision>
  <dcterms:created xsi:type="dcterms:W3CDTF">2013-01-24T04:57:59Z</dcterms:created>
  <dcterms:modified xsi:type="dcterms:W3CDTF">2017-10-20T08:46:04Z</dcterms:modified>
</cp:coreProperties>
</file>